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0" name="PlaceHolder 1"/>
          <p:cNvSpPr>
            <a:spLocks noGrp="1" noRot="1" noChangeAspect="1"/>
          </p:cNvSpPr>
          <p:nvPr>
            <p:ph type="sldImg"/>
          </p:nvPr>
        </p:nvSpPr>
        <p:spPr>
          <a:xfrm>
            <a:off x="216000" y="812520"/>
            <a:ext cx="7127280" cy="4008960"/>
          </a:xfrm>
          <a:prstGeom prst="rect">
            <a:avLst/>
          </a:prstGeom>
        </p:spPr>
        <p:txBody>
          <a:bodyPr lIns="0" tIns="0" rIns="0" bIns="0" anchor="ctr">
            <a:noAutofit/>
          </a:bodyPr>
          <a:lstStyle/>
          <a:p>
            <a:r>
              <a:rPr lang="en-US" sz="1800" b="0" strike="noStrike" spc="-1">
                <a:solidFill>
                  <a:srgbClr val="000000"/>
                </a:solidFill>
                <a:latin typeface="Gill Sans MT"/>
              </a:rPr>
              <a:t>Click to move the slide</a:t>
            </a:r>
          </a:p>
        </p:txBody>
      </p:sp>
      <p:sp>
        <p:nvSpPr>
          <p:cNvPr id="141" name="PlaceHolder 2"/>
          <p:cNvSpPr>
            <a:spLocks noGrp="1"/>
          </p:cNvSpPr>
          <p:nvPr>
            <p:ph type="body"/>
          </p:nvPr>
        </p:nvSpPr>
        <p:spPr>
          <a:xfrm>
            <a:off x="756000" y="5078520"/>
            <a:ext cx="6047640" cy="4811040"/>
          </a:xfrm>
          <a:prstGeom prst="rect">
            <a:avLst/>
          </a:prstGeom>
        </p:spPr>
        <p:txBody>
          <a:bodyPr lIns="0" tIns="0" rIns="0" bIns="0">
            <a:noAutofit/>
          </a:bodyPr>
          <a:lstStyle/>
          <a:p>
            <a:r>
              <a:rPr lang="x-none" sz="2000" b="0" strike="noStrike" spc="-1">
                <a:latin typeface="Arial"/>
              </a:rPr>
              <a:t>Click to edit the notes format</a:t>
            </a:r>
          </a:p>
        </p:txBody>
      </p:sp>
      <p:sp>
        <p:nvSpPr>
          <p:cNvPr id="142" name="PlaceHolder 3"/>
          <p:cNvSpPr>
            <a:spLocks noGrp="1"/>
          </p:cNvSpPr>
          <p:nvPr>
            <p:ph type="hdr"/>
          </p:nvPr>
        </p:nvSpPr>
        <p:spPr>
          <a:xfrm>
            <a:off x="0" y="0"/>
            <a:ext cx="3280680" cy="534240"/>
          </a:xfrm>
          <a:prstGeom prst="rect">
            <a:avLst/>
          </a:prstGeom>
        </p:spPr>
        <p:txBody>
          <a:bodyPr lIns="0" tIns="0" rIns="0" bIns="0">
            <a:noAutofit/>
          </a:bodyPr>
          <a:lstStyle/>
          <a:p>
            <a:r>
              <a:rPr lang="x-none" sz="1400" b="0" strike="noStrike" spc="-1">
                <a:latin typeface="Times New Roman"/>
              </a:rPr>
              <a:t>&lt;header&gt;</a:t>
            </a:r>
          </a:p>
        </p:txBody>
      </p:sp>
      <p:sp>
        <p:nvSpPr>
          <p:cNvPr id="143" name="PlaceHolder 4"/>
          <p:cNvSpPr>
            <a:spLocks noGrp="1"/>
          </p:cNvSpPr>
          <p:nvPr>
            <p:ph type="dt"/>
          </p:nvPr>
        </p:nvSpPr>
        <p:spPr>
          <a:xfrm>
            <a:off x="4278960" y="0"/>
            <a:ext cx="3280680" cy="534240"/>
          </a:xfrm>
          <a:prstGeom prst="rect">
            <a:avLst/>
          </a:prstGeom>
        </p:spPr>
        <p:txBody>
          <a:bodyPr lIns="0" tIns="0" rIns="0" bIns="0">
            <a:noAutofit/>
          </a:bodyPr>
          <a:lstStyle/>
          <a:p>
            <a:pPr algn="r"/>
            <a:r>
              <a:rPr lang="x-none" sz="1400" b="0" strike="noStrike" spc="-1">
                <a:latin typeface="Times New Roman"/>
              </a:rPr>
              <a:t>&lt;date/time&gt;</a:t>
            </a:r>
          </a:p>
        </p:txBody>
      </p:sp>
      <p:sp>
        <p:nvSpPr>
          <p:cNvPr id="144" name="PlaceHolder 5"/>
          <p:cNvSpPr>
            <a:spLocks noGrp="1"/>
          </p:cNvSpPr>
          <p:nvPr>
            <p:ph type="ftr"/>
          </p:nvPr>
        </p:nvSpPr>
        <p:spPr>
          <a:xfrm>
            <a:off x="0" y="10157400"/>
            <a:ext cx="3280680" cy="534240"/>
          </a:xfrm>
          <a:prstGeom prst="rect">
            <a:avLst/>
          </a:prstGeom>
        </p:spPr>
        <p:txBody>
          <a:bodyPr lIns="0" tIns="0" rIns="0" bIns="0" anchor="b">
            <a:noAutofit/>
          </a:bodyPr>
          <a:lstStyle/>
          <a:p>
            <a:r>
              <a:rPr lang="x-none" sz="1400" b="0" strike="noStrike" spc="-1">
                <a:latin typeface="Times New Roman"/>
              </a:rPr>
              <a:t>&lt;footer&gt;</a:t>
            </a:r>
          </a:p>
        </p:txBody>
      </p:sp>
      <p:sp>
        <p:nvSpPr>
          <p:cNvPr id="145" name="PlaceHolder 6"/>
          <p:cNvSpPr>
            <a:spLocks noGrp="1"/>
          </p:cNvSpPr>
          <p:nvPr>
            <p:ph type="sldNum"/>
          </p:nvPr>
        </p:nvSpPr>
        <p:spPr>
          <a:xfrm>
            <a:off x="4278960" y="10157400"/>
            <a:ext cx="3280680" cy="534240"/>
          </a:xfrm>
          <a:prstGeom prst="rect">
            <a:avLst/>
          </a:prstGeom>
        </p:spPr>
        <p:txBody>
          <a:bodyPr lIns="0" tIns="0" rIns="0" bIns="0" anchor="b">
            <a:noAutofit/>
          </a:bodyPr>
          <a:lstStyle/>
          <a:p>
            <a:pPr algn="r"/>
            <a:fld id="{58B25550-57DB-4C5E-BCB6-3A56DADD8AD1}" type="slidenum">
              <a:rPr lang="x-none" sz="1400" b="0" strike="noStrike" spc="-1">
                <a:latin typeface="Times New Roman"/>
              </a:rPr>
              <a:t>‹#›</a:t>
            </a:fld>
            <a:endParaRPr lang="x-none" sz="1400" b="0" strike="noStrike" spc="-1">
              <a:latin typeface="Times New Roman"/>
            </a:endParaRPr>
          </a:p>
        </p:txBody>
      </p:sp>
    </p:spTree>
    <p:extLst>
      <p:ext uri="{BB962C8B-B14F-4D97-AF65-F5344CB8AC3E}">
        <p14:creationId xmlns:p14="http://schemas.microsoft.com/office/powerpoint/2010/main" val="371073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laceHolder 1"/>
          <p:cNvSpPr>
            <a:spLocks noGrp="1" noRot="1" noChangeAspect="1"/>
          </p:cNvSpPr>
          <p:nvPr>
            <p:ph type="sldImg"/>
          </p:nvPr>
        </p:nvSpPr>
        <p:spPr>
          <a:xfrm>
            <a:off x="1143000" y="685800"/>
            <a:ext cx="4572000" cy="3429000"/>
          </a:xfrm>
          <a:prstGeom prst="rect">
            <a:avLst/>
          </a:prstGeom>
        </p:spPr>
      </p:sp>
      <p:sp>
        <p:nvSpPr>
          <p:cNvPr id="188" name="PlaceHolder 2"/>
          <p:cNvSpPr>
            <a:spLocks noGrp="1"/>
          </p:cNvSpPr>
          <p:nvPr>
            <p:ph type="body"/>
          </p:nvPr>
        </p:nvSpPr>
        <p:spPr>
          <a:xfrm>
            <a:off x="685800" y="4343400"/>
            <a:ext cx="5486040" cy="4114440"/>
          </a:xfrm>
          <a:prstGeom prst="rect">
            <a:avLst/>
          </a:prstGeom>
        </p:spPr>
        <p:txBody>
          <a:bodyPr>
            <a:noAutofit/>
          </a:bodyPr>
          <a:lstStyle/>
          <a:p>
            <a:endParaRPr lang="x-none" sz="2000" b="0" strike="noStrike" spc="-1">
              <a:latin typeface="Arial"/>
            </a:endParaRPr>
          </a:p>
        </p:txBody>
      </p:sp>
      <p:sp>
        <p:nvSpPr>
          <p:cNvPr id="189" name="TextShape 3"/>
          <p:cNvSpPr txBox="1"/>
          <p:nvPr/>
        </p:nvSpPr>
        <p:spPr>
          <a:xfrm>
            <a:off x="3884760" y="8685360"/>
            <a:ext cx="2971440" cy="456840"/>
          </a:xfrm>
          <a:prstGeom prst="rect">
            <a:avLst/>
          </a:prstGeom>
          <a:noFill/>
          <a:ln>
            <a:noFill/>
          </a:ln>
        </p:spPr>
        <p:txBody>
          <a:bodyPr anchor="b">
            <a:noAutofit/>
          </a:bodyPr>
          <a:lstStyle/>
          <a:p>
            <a:pPr algn="r">
              <a:lnSpc>
                <a:spcPct val="100000"/>
              </a:lnSpc>
            </a:pPr>
            <a:fld id="{49673A73-CE34-469E-972B-A711DA01A441}" type="slidenum">
              <a:rPr lang="x-none" sz="1200" b="0" strike="noStrike" spc="-1">
                <a:latin typeface="Times New Roman"/>
              </a:rPr>
              <a:t>3</a:t>
            </a:fld>
            <a:endParaRPr lang="x-non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PlaceHolder 1"/>
          <p:cNvSpPr>
            <a:spLocks noGrp="1" noRot="1" noChangeAspect="1"/>
          </p:cNvSpPr>
          <p:nvPr>
            <p:ph type="sldImg"/>
          </p:nvPr>
        </p:nvSpPr>
        <p:spPr>
          <a:xfrm>
            <a:off x="1143000" y="685800"/>
            <a:ext cx="4572000" cy="3429000"/>
          </a:xfrm>
          <a:prstGeom prst="rect">
            <a:avLst/>
          </a:prstGeom>
        </p:spPr>
      </p:sp>
      <p:sp>
        <p:nvSpPr>
          <p:cNvPr id="191" name="PlaceHolder 2"/>
          <p:cNvSpPr>
            <a:spLocks noGrp="1"/>
          </p:cNvSpPr>
          <p:nvPr>
            <p:ph type="body"/>
          </p:nvPr>
        </p:nvSpPr>
        <p:spPr>
          <a:xfrm>
            <a:off x="685800" y="4343400"/>
            <a:ext cx="5486040" cy="4114440"/>
          </a:xfrm>
          <a:prstGeom prst="rect">
            <a:avLst/>
          </a:prstGeom>
        </p:spPr>
        <p:txBody>
          <a:bodyPr>
            <a:noAutofit/>
          </a:bodyPr>
          <a:lstStyle/>
          <a:p>
            <a:endParaRPr lang="x-none" sz="2000" b="0" strike="noStrike" spc="-1">
              <a:latin typeface="Arial"/>
            </a:endParaRPr>
          </a:p>
        </p:txBody>
      </p:sp>
      <p:sp>
        <p:nvSpPr>
          <p:cNvPr id="192" name="TextShape 3"/>
          <p:cNvSpPr txBox="1"/>
          <p:nvPr/>
        </p:nvSpPr>
        <p:spPr>
          <a:xfrm>
            <a:off x="3884760" y="8685360"/>
            <a:ext cx="2971440" cy="456840"/>
          </a:xfrm>
          <a:prstGeom prst="rect">
            <a:avLst/>
          </a:prstGeom>
          <a:noFill/>
          <a:ln>
            <a:noFill/>
          </a:ln>
        </p:spPr>
        <p:txBody>
          <a:bodyPr anchor="b">
            <a:noAutofit/>
          </a:bodyPr>
          <a:lstStyle/>
          <a:p>
            <a:pPr algn="r">
              <a:lnSpc>
                <a:spcPct val="100000"/>
              </a:lnSpc>
            </a:pPr>
            <a:fld id="{2DC6FA49-B474-47E9-B054-C620F44DED92}" type="slidenum">
              <a:rPr lang="x-none" sz="1200" b="0" strike="noStrike" spc="-1">
                <a:latin typeface="Times New Roman"/>
              </a:rPr>
              <a:t>4</a:t>
            </a:fld>
            <a:endParaRPr lang="x-none" sz="1200" b="0" strike="noStrike" spc="-1">
              <a:latin typeface="Times New Roman"/>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PlaceHolder 1"/>
          <p:cNvSpPr>
            <a:spLocks noGrp="1" noRot="1" noChangeAspect="1"/>
          </p:cNvSpPr>
          <p:nvPr>
            <p:ph type="sldImg"/>
          </p:nvPr>
        </p:nvSpPr>
        <p:spPr>
          <a:xfrm>
            <a:off x="1143000" y="685800"/>
            <a:ext cx="4572000" cy="3429000"/>
          </a:xfrm>
          <a:prstGeom prst="rect">
            <a:avLst/>
          </a:prstGeom>
        </p:spPr>
      </p:sp>
      <p:sp>
        <p:nvSpPr>
          <p:cNvPr id="194" name="PlaceHolder 2"/>
          <p:cNvSpPr>
            <a:spLocks noGrp="1"/>
          </p:cNvSpPr>
          <p:nvPr>
            <p:ph type="body"/>
          </p:nvPr>
        </p:nvSpPr>
        <p:spPr>
          <a:xfrm>
            <a:off x="685800" y="4343400"/>
            <a:ext cx="5486040" cy="4114440"/>
          </a:xfrm>
          <a:prstGeom prst="rect">
            <a:avLst/>
          </a:prstGeom>
        </p:spPr>
        <p:txBody>
          <a:bodyPr>
            <a:noAutofit/>
          </a:bodyPr>
          <a:lstStyle/>
          <a:p>
            <a:endParaRPr lang="x-none" sz="2000" b="0" strike="noStrike" spc="-1">
              <a:latin typeface="Arial"/>
            </a:endParaRPr>
          </a:p>
        </p:txBody>
      </p:sp>
      <p:sp>
        <p:nvSpPr>
          <p:cNvPr id="195" name="TextShape 3"/>
          <p:cNvSpPr txBox="1"/>
          <p:nvPr/>
        </p:nvSpPr>
        <p:spPr>
          <a:xfrm>
            <a:off x="3884760" y="8685360"/>
            <a:ext cx="2971440" cy="456840"/>
          </a:xfrm>
          <a:prstGeom prst="rect">
            <a:avLst/>
          </a:prstGeom>
          <a:noFill/>
          <a:ln>
            <a:noFill/>
          </a:ln>
        </p:spPr>
        <p:txBody>
          <a:bodyPr anchor="b">
            <a:noAutofit/>
          </a:bodyPr>
          <a:lstStyle/>
          <a:p>
            <a:pPr algn="r">
              <a:lnSpc>
                <a:spcPct val="100000"/>
              </a:lnSpc>
            </a:pPr>
            <a:fld id="{4CB9C2E4-5EB8-405C-9791-6C82297805AD}" type="slidenum">
              <a:rPr lang="x-none" sz="1200" b="0" strike="noStrike" spc="-1">
                <a:latin typeface="Times New Roman"/>
              </a:rPr>
              <a:t>5</a:t>
            </a:fld>
            <a:endParaRPr lang="x-none" sz="1200" b="0" strike="noStrike" spc="-1">
              <a:latin typeface="Times New Roman"/>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PlaceHolder 1"/>
          <p:cNvSpPr>
            <a:spLocks noGrp="1" noRot="1" noChangeAspect="1"/>
          </p:cNvSpPr>
          <p:nvPr>
            <p:ph type="sldImg"/>
          </p:nvPr>
        </p:nvSpPr>
        <p:spPr>
          <a:xfrm>
            <a:off x="1143000" y="685800"/>
            <a:ext cx="4572000" cy="3429000"/>
          </a:xfrm>
          <a:prstGeom prst="rect">
            <a:avLst/>
          </a:prstGeom>
        </p:spPr>
      </p:sp>
      <p:sp>
        <p:nvSpPr>
          <p:cNvPr id="197" name="PlaceHolder 2"/>
          <p:cNvSpPr>
            <a:spLocks noGrp="1"/>
          </p:cNvSpPr>
          <p:nvPr>
            <p:ph type="body"/>
          </p:nvPr>
        </p:nvSpPr>
        <p:spPr>
          <a:xfrm>
            <a:off x="685800" y="4343400"/>
            <a:ext cx="5486040" cy="4114440"/>
          </a:xfrm>
          <a:prstGeom prst="rect">
            <a:avLst/>
          </a:prstGeom>
        </p:spPr>
        <p:txBody>
          <a:bodyPr>
            <a:noAutofit/>
          </a:bodyPr>
          <a:lstStyle/>
          <a:p>
            <a:endParaRPr lang="x-none" sz="2000" b="0" strike="noStrike" spc="-1">
              <a:latin typeface="Arial"/>
            </a:endParaRPr>
          </a:p>
        </p:txBody>
      </p:sp>
      <p:sp>
        <p:nvSpPr>
          <p:cNvPr id="198" name="TextShape 3"/>
          <p:cNvSpPr txBox="1"/>
          <p:nvPr/>
        </p:nvSpPr>
        <p:spPr>
          <a:xfrm>
            <a:off x="3884760" y="8685360"/>
            <a:ext cx="2971440" cy="456840"/>
          </a:xfrm>
          <a:prstGeom prst="rect">
            <a:avLst/>
          </a:prstGeom>
          <a:noFill/>
          <a:ln>
            <a:noFill/>
          </a:ln>
        </p:spPr>
        <p:txBody>
          <a:bodyPr anchor="b">
            <a:noAutofit/>
          </a:bodyPr>
          <a:lstStyle/>
          <a:p>
            <a:pPr algn="r">
              <a:lnSpc>
                <a:spcPct val="100000"/>
              </a:lnSpc>
            </a:pPr>
            <a:fld id="{BDF9AD60-98B6-475E-8A3C-C5092125EA74}" type="slidenum">
              <a:rPr lang="x-none" sz="1200" b="0" strike="noStrike" spc="-1">
                <a:solidFill>
                  <a:srgbClr val="000000"/>
                </a:solidFill>
                <a:latin typeface="+mn-lt"/>
                <a:ea typeface="+mn-ea"/>
              </a:rPr>
              <a:t>7</a:t>
            </a:fld>
            <a:endParaRPr lang="x-non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34"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35"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37"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38"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39"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0"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1"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4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4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8"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59"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x-non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6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6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6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5"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6" name="PlaceHolder 1"/>
          <p:cNvSpPr>
            <a:spLocks noGrp="1"/>
          </p:cNvSpPr>
          <p:nvPr>
            <p:ph type="subTitle"/>
          </p:nvPr>
        </p:nvSpPr>
        <p:spPr>
          <a:xfrm>
            <a:off x="1435680" y="274320"/>
            <a:ext cx="7497720" cy="5297760"/>
          </a:xfrm>
          <a:prstGeom prst="rect">
            <a:avLst/>
          </a:prstGeom>
        </p:spPr>
        <p:txBody>
          <a:bodyPr lIns="0" tIns="0" rIns="0" bIns="0" anchor="ctr">
            <a:spAutoFit/>
          </a:bodyPr>
          <a:lstStyle/>
          <a:p>
            <a:pPr algn="ctr"/>
            <a:endParaRPr lang="x-non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6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6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7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2"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13" name="PlaceHolder 2"/>
          <p:cNvSpPr>
            <a:spLocks noGrp="1"/>
          </p:cNvSpPr>
          <p:nvPr>
            <p:ph type="subTitle"/>
          </p:nvPr>
        </p:nvSpPr>
        <p:spPr>
          <a:xfrm>
            <a:off x="457200" y="1604520"/>
            <a:ext cx="8229240" cy="3977280"/>
          </a:xfrm>
          <a:prstGeom prst="rect">
            <a:avLst/>
          </a:prstGeom>
        </p:spPr>
        <p:txBody>
          <a:bodyPr lIns="0" tIns="0" rIns="0" bIns="0" anchor="ctr">
            <a:spAutoFit/>
          </a:bodyPr>
          <a:lstStyle/>
          <a:p>
            <a:pPr algn="ctr"/>
            <a:endParaRPr lang="x-non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7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7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7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7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7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7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8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8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8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8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8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86"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8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8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9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91"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9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93"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1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17"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18"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9"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0" name="PlaceHolder 1"/>
          <p:cNvSpPr>
            <a:spLocks noGrp="1"/>
          </p:cNvSpPr>
          <p:nvPr>
            <p:ph type="subTitle"/>
          </p:nvPr>
        </p:nvSpPr>
        <p:spPr>
          <a:xfrm>
            <a:off x="1435680" y="274320"/>
            <a:ext cx="7497720" cy="5297760"/>
          </a:xfrm>
          <a:prstGeom prst="rect">
            <a:avLst/>
          </a:prstGeom>
        </p:spPr>
        <p:txBody>
          <a:bodyPr lIns="0" tIns="0" rIns="0" bIns="0" anchor="ctr">
            <a:spAutoFit/>
          </a:bodyPr>
          <a:lstStyle/>
          <a:p>
            <a:pPr algn="ctr"/>
            <a:endParaRPr lang="x-non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22"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23"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24"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5"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26"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2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28"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435680" y="274320"/>
            <a:ext cx="7497720" cy="1142640"/>
          </a:xfrm>
          <a:prstGeom prst="rect">
            <a:avLst/>
          </a:prstGeom>
        </p:spPr>
        <p:txBody>
          <a:bodyPr lIns="0" tIns="0" rIns="0" bIns="0" anchor="ctr">
            <a:spAutoFit/>
          </a:bodyPr>
          <a:lstStyle/>
          <a:p>
            <a:endParaRPr lang="en-US" sz="1800" b="0" strike="noStrike" spc="-1">
              <a:solidFill>
                <a:srgbClr val="000000"/>
              </a:solidFill>
              <a:latin typeface="Gill Sans MT"/>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
        <p:nvSpPr>
          <p:cNvPr id="32"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solidFill>
                <a:srgbClr val="000000"/>
              </a:solidFill>
              <a:latin typeface="Gill Sans MT"/>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CustomShape 1" hidden="1"/>
          <p:cNvSpPr/>
          <p:nvPr/>
        </p:nvSpPr>
        <p:spPr>
          <a:xfrm>
            <a:off x="-815760" y="-815760"/>
            <a:ext cx="1638360" cy="1638360"/>
          </a:xfrm>
          <a:prstGeom prst="pie">
            <a:avLst>
              <a:gd name="adj1" fmla="val 0"/>
              <a:gd name="adj2" fmla="val 5402120"/>
            </a:avLst>
          </a:prstGeom>
          <a:solidFill>
            <a:schemeClr val="bg2">
              <a:tint val="18000"/>
              <a:satMod val="220000"/>
              <a:alpha val="33000"/>
            </a:schemeClr>
          </a:solidFill>
          <a:ln w="3240">
            <a:solidFill>
              <a:schemeClr val="bg2">
                <a:shade val="70000"/>
                <a:satMod val="200000"/>
                <a:alpha val="100000"/>
              </a:schemeClr>
            </a:solidFill>
            <a:round/>
          </a:ln>
          <a:effectLst>
            <a:outerShdw blurRad="63500" dist="25560" dir="5400000" rotWithShape="0">
              <a:srgbClr val="000000">
                <a:alpha val="44000"/>
              </a:srgbClr>
            </a:outerShdw>
          </a:effectLst>
        </p:spPr>
        <p:style>
          <a:lnRef idx="3">
            <a:schemeClr val="lt1"/>
          </a:lnRef>
          <a:fillRef idx="1">
            <a:schemeClr val="accent1"/>
          </a:fillRef>
          <a:effectRef idx="1">
            <a:schemeClr val="accent1"/>
          </a:effectRef>
          <a:fontRef idx="minor"/>
        </p:style>
      </p:sp>
      <p:sp>
        <p:nvSpPr>
          <p:cNvPr id="13" name="CustomShape 2" hidden="1"/>
          <p:cNvSpPr/>
          <p:nvPr/>
        </p:nvSpPr>
        <p:spPr>
          <a:xfrm>
            <a:off x="168840" y="21240"/>
            <a:ext cx="1701720" cy="1701720"/>
          </a:xfrm>
          <a:prstGeom prst="ellipse">
            <a:avLst/>
          </a:prstGeom>
          <a:noFill/>
          <a:ln w="27360">
            <a:solidFill>
              <a:schemeClr val="bg2">
                <a:tint val="45000"/>
                <a:satMod val="325000"/>
                <a:alpha val="100000"/>
              </a:schemeClr>
            </a:solidFill>
            <a:round/>
          </a:ln>
          <a:effectLst>
            <a:outerShdw blurRad="25400" dist="2556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p:style>
      </p:sp>
      <p:sp>
        <p:nvSpPr>
          <p:cNvPr id="2" name="CustomShape 3" hidden="1"/>
          <p:cNvSpPr/>
          <p:nvPr/>
        </p:nvSpPr>
        <p:spPr>
          <a:xfrm rot="2315400">
            <a:off x="182880" y="1054800"/>
            <a:ext cx="1125360" cy="1102320"/>
          </a:xfrm>
          <a:prstGeom prst="donut">
            <a:avLst>
              <a:gd name="adj" fmla="val 11833"/>
            </a:avLst>
          </a:prstGeom>
          <a:gradFill rotWithShape="0">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lin ang="0"/>
          </a:gradFill>
          <a:ln w="7200">
            <a:solidFill>
              <a:schemeClr val="bg2">
                <a:shade val="60000"/>
                <a:satMod val="220000"/>
                <a:alpha val="100000"/>
              </a:schemeClr>
            </a:solidFill>
            <a:round/>
          </a:ln>
          <a:effectLst>
            <a:outerShdw blurRad="12700" dist="14843" dir="4557825"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p:style>
      </p:sp>
      <p:sp>
        <p:nvSpPr>
          <p:cNvPr id="3" name="CustomShape 4" hidden="1"/>
          <p:cNvSpPr/>
          <p:nvPr/>
        </p:nvSpPr>
        <p:spPr>
          <a:xfrm>
            <a:off x="1013040" y="0"/>
            <a:ext cx="8130600" cy="6857640"/>
          </a:xfrm>
          <a:prstGeom prst="rect">
            <a:avLst/>
          </a:prstGeom>
          <a:solidFill>
            <a:schemeClr val="bg1"/>
          </a:solidFill>
          <a:ln>
            <a:noFill/>
          </a:ln>
          <a:effectLst>
            <a:outerShdw blurRad="63500" dist="25560" dir="5400000" rotWithShape="0">
              <a:srgbClr val="000000">
                <a:alpha val="44000"/>
              </a:srgbClr>
            </a:outerShdw>
          </a:effectLst>
        </p:spPr>
        <p:style>
          <a:lnRef idx="3">
            <a:schemeClr val="lt1"/>
          </a:lnRef>
          <a:fillRef idx="1">
            <a:schemeClr val="accent1"/>
          </a:fillRef>
          <a:effectRef idx="1">
            <a:schemeClr val="accent1"/>
          </a:effectRef>
          <a:fontRef idx="minor"/>
        </p:style>
      </p:sp>
      <p:sp>
        <p:nvSpPr>
          <p:cNvPr id="4" name="CustomShape 5" hidden="1"/>
          <p:cNvSpPr/>
          <p:nvPr/>
        </p:nvSpPr>
        <p:spPr>
          <a:xfrm>
            <a:off x="1014840" y="0"/>
            <a:ext cx="72720" cy="6857640"/>
          </a:xfrm>
          <a:prstGeom prst="rect">
            <a:avLst/>
          </a:prstGeom>
          <a:solidFill>
            <a:schemeClr val="bg1"/>
          </a:solidFill>
          <a:ln>
            <a:noFill/>
          </a:ln>
          <a:effectLst>
            <a:outerShdw blurRad="38550" dist="3816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p:style>
      </p:sp>
      <p:sp>
        <p:nvSpPr>
          <p:cNvPr id="5" name="PlaceHolder 6"/>
          <p:cNvSpPr>
            <a:spLocks noGrp="1"/>
          </p:cNvSpPr>
          <p:nvPr>
            <p:ph type="title"/>
          </p:nvPr>
        </p:nvSpPr>
        <p:spPr>
          <a:xfrm>
            <a:off x="1432440" y="360000"/>
            <a:ext cx="7406280" cy="1471680"/>
          </a:xfrm>
          <a:prstGeom prst="rect">
            <a:avLst/>
          </a:prstGeom>
        </p:spPr>
        <p:txBody>
          <a:bodyPr lIns="90000" tIns="45000" rIns="90000" bIns="45000" anchor="b">
            <a:noAutofit/>
          </a:bodyPr>
          <a:lstStyle/>
          <a:p>
            <a:pPr>
              <a:lnSpc>
                <a:spcPct val="100000"/>
              </a:lnSpc>
            </a:pPr>
            <a:r>
              <a:rPr lang="en-US" sz="4300" b="0" strike="noStrike" spc="-1">
                <a:solidFill>
                  <a:srgbClr val="572314"/>
                </a:solidFill>
                <a:latin typeface="Gill Sans MT"/>
              </a:rPr>
              <a:t>Click to edit Master title style</a:t>
            </a:r>
            <a:endParaRPr lang="en-US" sz="4300" b="0" strike="noStrike" spc="-1">
              <a:solidFill>
                <a:srgbClr val="000000"/>
              </a:solidFill>
              <a:latin typeface="Gill Sans MT"/>
            </a:endParaRPr>
          </a:p>
        </p:txBody>
      </p:sp>
      <p:sp>
        <p:nvSpPr>
          <p:cNvPr id="6" name="PlaceHolder 7"/>
          <p:cNvSpPr>
            <a:spLocks noGrp="1"/>
          </p:cNvSpPr>
          <p:nvPr>
            <p:ph type="dt"/>
          </p:nvPr>
        </p:nvSpPr>
        <p:spPr>
          <a:xfrm>
            <a:off x="3581280" y="6305400"/>
            <a:ext cx="2133360" cy="475920"/>
          </a:xfrm>
          <a:prstGeom prst="rect">
            <a:avLst/>
          </a:prstGeom>
        </p:spPr>
        <p:txBody>
          <a:bodyPr lIns="90000" tIns="45000" rIns="90000" bIns="45000" anchor="b">
            <a:noAutofit/>
          </a:bodyPr>
          <a:lstStyle/>
          <a:p>
            <a:pPr algn="r">
              <a:lnSpc>
                <a:spcPct val="100000"/>
              </a:lnSpc>
            </a:pPr>
            <a:fld id="{2C0EF7A3-4D9F-4E97-BE51-2978FA94E886}" type="datetime">
              <a:rPr lang="x-none" sz="1200" b="0" strike="noStrike" spc="-1">
                <a:solidFill>
                  <a:srgbClr val="B5A989"/>
                </a:solidFill>
                <a:latin typeface="Gill Sans MT"/>
              </a:rPr>
              <a:t>6.5.2024.</a:t>
            </a:fld>
            <a:endParaRPr lang="x-none" sz="1200" b="0" strike="noStrike" spc="-1">
              <a:latin typeface="Times New Roman"/>
            </a:endParaRPr>
          </a:p>
        </p:txBody>
      </p:sp>
      <p:sp>
        <p:nvSpPr>
          <p:cNvPr id="7" name="PlaceHolder 8"/>
          <p:cNvSpPr>
            <a:spLocks noGrp="1"/>
          </p:cNvSpPr>
          <p:nvPr>
            <p:ph type="ftr"/>
          </p:nvPr>
        </p:nvSpPr>
        <p:spPr>
          <a:xfrm>
            <a:off x="5715000" y="6305400"/>
            <a:ext cx="2895120" cy="475920"/>
          </a:xfrm>
          <a:prstGeom prst="rect">
            <a:avLst/>
          </a:prstGeom>
        </p:spPr>
        <p:txBody>
          <a:bodyPr lIns="90000" tIns="45000" rIns="90000" bIns="45000" anchor="b">
            <a:noAutofit/>
          </a:bodyPr>
          <a:lstStyle/>
          <a:p>
            <a:endParaRPr lang="x-none" sz="2400" b="0" strike="noStrike" spc="-1">
              <a:latin typeface="Times New Roman"/>
            </a:endParaRPr>
          </a:p>
        </p:txBody>
      </p:sp>
      <p:sp>
        <p:nvSpPr>
          <p:cNvPr id="8" name="PlaceHolder 9"/>
          <p:cNvSpPr>
            <a:spLocks noGrp="1"/>
          </p:cNvSpPr>
          <p:nvPr>
            <p:ph type="sldNum"/>
          </p:nvPr>
        </p:nvSpPr>
        <p:spPr>
          <a:xfrm>
            <a:off x="8613720" y="6305400"/>
            <a:ext cx="456840" cy="475920"/>
          </a:xfrm>
          <a:prstGeom prst="rect">
            <a:avLst/>
          </a:prstGeom>
        </p:spPr>
        <p:txBody>
          <a:bodyPr lIns="90000" tIns="45000" rIns="90000" bIns="45000" anchor="b">
            <a:noAutofit/>
          </a:bodyPr>
          <a:lstStyle/>
          <a:p>
            <a:pPr algn="ctr">
              <a:lnSpc>
                <a:spcPct val="100000"/>
              </a:lnSpc>
            </a:pPr>
            <a:fld id="{72EEA934-8E9C-4412-8B3A-CED26C178187}" type="slidenum">
              <a:rPr lang="x-none" sz="1200" b="0" strike="noStrike" spc="-1">
                <a:solidFill>
                  <a:srgbClr val="B5A989"/>
                </a:solidFill>
                <a:latin typeface="Gill Sans MT"/>
              </a:rPr>
              <a:t>‹#›</a:t>
            </a:fld>
            <a:endParaRPr lang="x-none" sz="1200" b="0" strike="noStrike" spc="-1">
              <a:latin typeface="Times New Roman"/>
            </a:endParaRPr>
          </a:p>
        </p:txBody>
      </p:sp>
      <p:sp>
        <p:nvSpPr>
          <p:cNvPr id="9" name="CustomShape 10"/>
          <p:cNvSpPr/>
          <p:nvPr/>
        </p:nvSpPr>
        <p:spPr>
          <a:xfrm>
            <a:off x="921600" y="1413720"/>
            <a:ext cx="209880" cy="209880"/>
          </a:xfrm>
          <a:prstGeom prst="ellipse">
            <a:avLst/>
          </a:prstGeom>
          <a:gradFill rotWithShape="0">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lin ang="0"/>
          </a:gradFill>
          <a:ln w="2160">
            <a:solidFill>
              <a:schemeClr val="accent1">
                <a:shade val="90000"/>
                <a:satMod val="110000"/>
                <a:alpha val="60000"/>
              </a:schemeClr>
            </a:solidFill>
            <a:round/>
          </a:ln>
          <a:effectLst>
            <a:outerShdw blurRad="63500" dist="25560" dir="5400000" rotWithShape="0">
              <a:srgbClr val="000000">
                <a:alpha val="44000"/>
              </a:srgbClr>
            </a:outerShdw>
          </a:effectLst>
        </p:spPr>
        <p:style>
          <a:lnRef idx="1">
            <a:schemeClr val="accent1"/>
          </a:lnRef>
          <a:fillRef idx="2">
            <a:schemeClr val="accent1"/>
          </a:fillRef>
          <a:effectRef idx="1">
            <a:schemeClr val="accent1"/>
          </a:effectRef>
          <a:fontRef idx="minor"/>
        </p:style>
      </p:sp>
      <p:sp>
        <p:nvSpPr>
          <p:cNvPr id="10" name="CustomShape 11"/>
          <p:cNvSpPr/>
          <p:nvPr/>
        </p:nvSpPr>
        <p:spPr>
          <a:xfrm>
            <a:off x="1157040" y="1344960"/>
            <a:ext cx="63720" cy="63720"/>
          </a:xfrm>
          <a:prstGeom prst="ellipse">
            <a:avLst/>
          </a:prstGeom>
          <a:noFill/>
          <a:ln w="12600">
            <a:solidFill>
              <a:schemeClr val="accent1">
                <a:shade val="75000"/>
                <a:alpha val="60000"/>
              </a:schemeClr>
            </a:solidFill>
            <a:round/>
          </a:ln>
          <a:effectLst>
            <a:outerShdw blurRad="63500" dist="25560" dir="5400000" rotWithShape="0">
              <a:srgbClr val="000000">
                <a:alpha val="44000"/>
              </a:srgbClr>
            </a:outerShdw>
          </a:effectLst>
        </p:spPr>
        <p:style>
          <a:lnRef idx="1">
            <a:schemeClr val="accent1"/>
          </a:lnRef>
          <a:fillRef idx="2">
            <a:schemeClr val="accent1"/>
          </a:fillRef>
          <a:effectRef idx="1">
            <a:schemeClr val="accent1"/>
          </a:effectRef>
          <a:fontRef idx="minor"/>
        </p:style>
      </p:sp>
      <p:sp>
        <p:nvSpPr>
          <p:cNvPr id="11" name="PlaceHolder 1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solidFill>
                  <a:srgbClr val="000000"/>
                </a:solidFill>
                <a:latin typeface="Gill Sans MT"/>
              </a:rPr>
              <a:t>Click to edit the outline text format</a:t>
            </a:r>
          </a:p>
          <a:p>
            <a:pPr marL="864000" lvl="1" indent="-324000">
              <a:spcBef>
                <a:spcPts val="1134"/>
              </a:spcBef>
              <a:buClr>
                <a:srgbClr val="000000"/>
              </a:buClr>
              <a:buSzPct val="75000"/>
              <a:buFont typeface="Symbol" charset="2"/>
              <a:buChar char=""/>
            </a:pPr>
            <a:r>
              <a:rPr lang="en-US" sz="2400" b="0" strike="noStrike" spc="-1">
                <a:solidFill>
                  <a:srgbClr val="000000"/>
                </a:solidFill>
                <a:latin typeface="Gill Sans MT"/>
              </a:rPr>
              <a:t>Second Outline Level</a:t>
            </a:r>
          </a:p>
          <a:p>
            <a:pPr marL="1296000" lvl="2" indent="-288000">
              <a:spcBef>
                <a:spcPts val="850"/>
              </a:spcBef>
              <a:buClr>
                <a:srgbClr val="000000"/>
              </a:buClr>
              <a:buSzPct val="45000"/>
              <a:buFont typeface="Wingdings" charset="2"/>
              <a:buChar char=""/>
            </a:pPr>
            <a:r>
              <a:rPr lang="en-US" sz="2000" b="0" strike="noStrike" spc="-1">
                <a:solidFill>
                  <a:srgbClr val="000000"/>
                </a:solidFill>
                <a:latin typeface="Gill Sans MT"/>
              </a:rPr>
              <a:t>Third Outline Level</a:t>
            </a:r>
          </a:p>
          <a:p>
            <a:pPr marL="1728000" lvl="3" indent="-216000">
              <a:spcBef>
                <a:spcPts val="567"/>
              </a:spcBef>
              <a:buClr>
                <a:srgbClr val="000000"/>
              </a:buClr>
              <a:buSzPct val="75000"/>
              <a:buFont typeface="Symbol" charset="2"/>
              <a:buChar char=""/>
            </a:pPr>
            <a:r>
              <a:rPr lang="en-US" sz="2000" b="0" strike="noStrike" spc="-1">
                <a:solidFill>
                  <a:srgbClr val="000000"/>
                </a:solidFill>
                <a:latin typeface="Gill Sans MT"/>
              </a:rPr>
              <a:t>Fourth Outline Level</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Gill Sans MT"/>
              </a:rPr>
              <a:t>Fifth Outline Level</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Gill Sans MT"/>
              </a:rPr>
              <a:t>Sixth Outline Level</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Gill Sans MT"/>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 name="CustomShape 1" hidden="1"/>
          <p:cNvSpPr/>
          <p:nvPr/>
        </p:nvSpPr>
        <p:spPr>
          <a:xfrm>
            <a:off x="-815760" y="-815760"/>
            <a:ext cx="1638360" cy="1638360"/>
          </a:xfrm>
          <a:prstGeom prst="pie">
            <a:avLst>
              <a:gd name="adj1" fmla="val 0"/>
              <a:gd name="adj2" fmla="val 5402120"/>
            </a:avLst>
          </a:prstGeom>
          <a:solidFill>
            <a:schemeClr val="bg2">
              <a:tint val="18000"/>
              <a:satMod val="220000"/>
              <a:alpha val="33000"/>
            </a:schemeClr>
          </a:solidFill>
          <a:ln w="3240">
            <a:solidFill>
              <a:schemeClr val="bg2">
                <a:shade val="70000"/>
                <a:satMod val="200000"/>
                <a:alpha val="100000"/>
              </a:schemeClr>
            </a:solidFill>
            <a:round/>
          </a:ln>
          <a:effectLst>
            <a:outerShdw blurRad="63500" dist="25560" dir="5400000" rotWithShape="0">
              <a:srgbClr val="000000">
                <a:alpha val="44000"/>
              </a:srgbClr>
            </a:outerShdw>
          </a:effectLst>
        </p:spPr>
        <p:style>
          <a:lnRef idx="3">
            <a:schemeClr val="lt1"/>
          </a:lnRef>
          <a:fillRef idx="1">
            <a:schemeClr val="accent1"/>
          </a:fillRef>
          <a:effectRef idx="1">
            <a:schemeClr val="accent1"/>
          </a:effectRef>
          <a:fontRef idx="minor"/>
        </p:style>
      </p:sp>
      <p:sp>
        <p:nvSpPr>
          <p:cNvPr id="49" name="CustomShape 2" hidden="1"/>
          <p:cNvSpPr/>
          <p:nvPr/>
        </p:nvSpPr>
        <p:spPr>
          <a:xfrm>
            <a:off x="168840" y="21240"/>
            <a:ext cx="1701720" cy="1701720"/>
          </a:xfrm>
          <a:prstGeom prst="ellipse">
            <a:avLst/>
          </a:prstGeom>
          <a:noFill/>
          <a:ln w="27360">
            <a:solidFill>
              <a:schemeClr val="bg2">
                <a:tint val="45000"/>
                <a:satMod val="325000"/>
                <a:alpha val="100000"/>
              </a:schemeClr>
            </a:solidFill>
            <a:round/>
          </a:ln>
          <a:effectLst>
            <a:outerShdw blurRad="25400" dist="2556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p:style>
      </p:sp>
      <p:sp>
        <p:nvSpPr>
          <p:cNvPr id="50" name="CustomShape 3" hidden="1"/>
          <p:cNvSpPr/>
          <p:nvPr/>
        </p:nvSpPr>
        <p:spPr>
          <a:xfrm rot="2315400">
            <a:off x="182880" y="1054800"/>
            <a:ext cx="1125360" cy="1102320"/>
          </a:xfrm>
          <a:prstGeom prst="donut">
            <a:avLst>
              <a:gd name="adj" fmla="val 11833"/>
            </a:avLst>
          </a:prstGeom>
          <a:gradFill rotWithShape="0">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lin ang="0"/>
          </a:gradFill>
          <a:ln w="7200">
            <a:solidFill>
              <a:schemeClr val="bg2">
                <a:shade val="60000"/>
                <a:satMod val="220000"/>
                <a:alpha val="100000"/>
              </a:schemeClr>
            </a:solidFill>
            <a:round/>
          </a:ln>
          <a:effectLst>
            <a:outerShdw blurRad="12700" dist="14843" dir="4557825"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p:style>
      </p:sp>
      <p:sp>
        <p:nvSpPr>
          <p:cNvPr id="51" name="CustomShape 4" hidden="1"/>
          <p:cNvSpPr/>
          <p:nvPr/>
        </p:nvSpPr>
        <p:spPr>
          <a:xfrm>
            <a:off x="1013040" y="0"/>
            <a:ext cx="8130600" cy="6857640"/>
          </a:xfrm>
          <a:prstGeom prst="rect">
            <a:avLst/>
          </a:prstGeom>
          <a:solidFill>
            <a:schemeClr val="bg1"/>
          </a:solidFill>
          <a:ln>
            <a:noFill/>
          </a:ln>
          <a:effectLst>
            <a:outerShdw blurRad="63500" dist="25560" dir="5400000" rotWithShape="0">
              <a:srgbClr val="000000">
                <a:alpha val="44000"/>
              </a:srgbClr>
            </a:outerShdw>
          </a:effectLst>
        </p:spPr>
        <p:style>
          <a:lnRef idx="3">
            <a:schemeClr val="lt1"/>
          </a:lnRef>
          <a:fillRef idx="1">
            <a:schemeClr val="accent1"/>
          </a:fillRef>
          <a:effectRef idx="1">
            <a:schemeClr val="accent1"/>
          </a:effectRef>
          <a:fontRef idx="minor"/>
        </p:style>
      </p:sp>
      <p:sp>
        <p:nvSpPr>
          <p:cNvPr id="52" name="CustomShape 5" hidden="1"/>
          <p:cNvSpPr/>
          <p:nvPr/>
        </p:nvSpPr>
        <p:spPr>
          <a:xfrm>
            <a:off x="1014840" y="0"/>
            <a:ext cx="72720" cy="6857640"/>
          </a:xfrm>
          <a:prstGeom prst="rect">
            <a:avLst/>
          </a:prstGeom>
          <a:solidFill>
            <a:schemeClr val="bg1"/>
          </a:solidFill>
          <a:ln>
            <a:noFill/>
          </a:ln>
          <a:effectLst>
            <a:outerShdw blurRad="38550" dist="3816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p:style>
      </p:sp>
      <p:sp>
        <p:nvSpPr>
          <p:cNvPr id="53" name="PlaceHolder 6"/>
          <p:cNvSpPr>
            <a:spLocks noGrp="1"/>
          </p:cNvSpPr>
          <p:nvPr>
            <p:ph type="title"/>
          </p:nvPr>
        </p:nvSpPr>
        <p:spPr>
          <a:xfrm>
            <a:off x="1435680" y="274680"/>
            <a:ext cx="7497720" cy="1142640"/>
          </a:xfrm>
          <a:prstGeom prst="rect">
            <a:avLst/>
          </a:prstGeom>
        </p:spPr>
        <p:txBody>
          <a:bodyPr lIns="90000" tIns="45000" rIns="90000" bIns="45000" anchor="ctr">
            <a:noAutofit/>
          </a:bodyPr>
          <a:lstStyle/>
          <a:p>
            <a:pPr>
              <a:lnSpc>
                <a:spcPct val="100000"/>
              </a:lnSpc>
            </a:pPr>
            <a:r>
              <a:rPr lang="en-US" sz="4300" b="0" strike="noStrike" spc="-1">
                <a:solidFill>
                  <a:srgbClr val="572314"/>
                </a:solidFill>
                <a:latin typeface="Gill Sans MT"/>
              </a:rPr>
              <a:t>Click to edit Master title style</a:t>
            </a:r>
            <a:endParaRPr lang="en-US" sz="4300" b="0" strike="noStrike" spc="-1">
              <a:solidFill>
                <a:srgbClr val="000000"/>
              </a:solidFill>
              <a:latin typeface="Gill Sans MT"/>
            </a:endParaRPr>
          </a:p>
        </p:txBody>
      </p:sp>
      <p:sp>
        <p:nvSpPr>
          <p:cNvPr id="54" name="PlaceHolder 7"/>
          <p:cNvSpPr>
            <a:spLocks noGrp="1"/>
          </p:cNvSpPr>
          <p:nvPr>
            <p:ph type="body"/>
          </p:nvPr>
        </p:nvSpPr>
        <p:spPr>
          <a:xfrm>
            <a:off x="1435680" y="1447920"/>
            <a:ext cx="7497720" cy="4800240"/>
          </a:xfrm>
          <a:prstGeom prst="rect">
            <a:avLst/>
          </a:prstGeom>
        </p:spPr>
        <p:txBody>
          <a:bodyPr lIns="90000" tIns="45000" rIns="90000" bIns="45000">
            <a:noAutofit/>
          </a:bodyPr>
          <a:lstStyle/>
          <a:p>
            <a:pPr marL="365760" indent="-282960">
              <a:lnSpc>
                <a:spcPct val="100000"/>
              </a:lnSpc>
              <a:spcBef>
                <a:spcPts val="601"/>
              </a:spcBef>
              <a:buClr>
                <a:srgbClr val="3891A7"/>
              </a:buClr>
              <a:buSzPct val="80000"/>
              <a:buFont typeface="Wingdings 2" charset="2"/>
              <a:buChar char=""/>
            </a:pPr>
            <a:r>
              <a:rPr lang="en-US" sz="3200" b="0" strike="noStrike" spc="-1">
                <a:solidFill>
                  <a:srgbClr val="000000"/>
                </a:solidFill>
                <a:latin typeface="Gill Sans MT"/>
              </a:rPr>
              <a:t>Click to edit Master text styles</a:t>
            </a:r>
          </a:p>
          <a:p>
            <a:pPr marL="640080" lvl="1" indent="-237240">
              <a:lnSpc>
                <a:spcPct val="100000"/>
              </a:lnSpc>
              <a:spcBef>
                <a:spcPts val="550"/>
              </a:spcBef>
              <a:buClr>
                <a:srgbClr val="3891A7"/>
              </a:buClr>
              <a:buFont typeface="Verdana"/>
              <a:buChar char="◦"/>
            </a:pPr>
            <a:r>
              <a:rPr lang="en-US" sz="2800" b="0" strike="noStrike" spc="-1">
                <a:solidFill>
                  <a:srgbClr val="000000"/>
                </a:solidFill>
                <a:latin typeface="Gill Sans MT"/>
              </a:rPr>
              <a:t>Second level</a:t>
            </a:r>
          </a:p>
          <a:p>
            <a:pPr marL="887040" lvl="2" indent="-228240">
              <a:lnSpc>
                <a:spcPct val="100000"/>
              </a:lnSpc>
              <a:spcBef>
                <a:spcPts val="479"/>
              </a:spcBef>
              <a:buClr>
                <a:srgbClr val="FEB80A"/>
              </a:buClr>
              <a:buFont typeface="Wingdings 2" charset="2"/>
              <a:buChar char=""/>
            </a:pPr>
            <a:r>
              <a:rPr lang="en-US" sz="2400" b="0" strike="noStrike" spc="-1">
                <a:solidFill>
                  <a:srgbClr val="000000"/>
                </a:solidFill>
                <a:latin typeface="Gill Sans MT"/>
              </a:rPr>
              <a:t>Third level</a:t>
            </a:r>
          </a:p>
          <a:p>
            <a:pPr marL="1097280" lvl="3" indent="-173520">
              <a:lnSpc>
                <a:spcPct val="100000"/>
              </a:lnSpc>
              <a:spcBef>
                <a:spcPts val="400"/>
              </a:spcBef>
              <a:buClr>
                <a:srgbClr val="C32D2E"/>
              </a:buClr>
              <a:buFont typeface="Wingdings 2" charset="2"/>
              <a:buChar char=""/>
            </a:pPr>
            <a:r>
              <a:rPr lang="en-US" sz="2000" b="0" strike="noStrike" spc="-1">
                <a:solidFill>
                  <a:srgbClr val="000000"/>
                </a:solidFill>
                <a:latin typeface="Gill Sans MT"/>
              </a:rPr>
              <a:t>Fourth level</a:t>
            </a:r>
          </a:p>
          <a:p>
            <a:pPr marL="1298520" lvl="4" indent="-182520">
              <a:lnSpc>
                <a:spcPct val="100000"/>
              </a:lnSpc>
              <a:spcBef>
                <a:spcPts val="400"/>
              </a:spcBef>
              <a:buClr>
                <a:srgbClr val="84AA33"/>
              </a:buClr>
              <a:buFont typeface="Wingdings 2" charset="2"/>
              <a:buChar char=""/>
            </a:pPr>
            <a:r>
              <a:rPr lang="en-US" sz="2000" b="0" strike="noStrike" spc="-1">
                <a:solidFill>
                  <a:srgbClr val="000000"/>
                </a:solidFill>
                <a:latin typeface="Gill Sans MT"/>
              </a:rPr>
              <a:t>Fifth level</a:t>
            </a:r>
          </a:p>
        </p:txBody>
      </p:sp>
      <p:sp>
        <p:nvSpPr>
          <p:cNvPr id="55" name="PlaceHolder 8"/>
          <p:cNvSpPr>
            <a:spLocks noGrp="1"/>
          </p:cNvSpPr>
          <p:nvPr>
            <p:ph type="dt"/>
          </p:nvPr>
        </p:nvSpPr>
        <p:spPr>
          <a:xfrm>
            <a:off x="3581280" y="6305400"/>
            <a:ext cx="2133360" cy="475920"/>
          </a:xfrm>
          <a:prstGeom prst="rect">
            <a:avLst/>
          </a:prstGeom>
        </p:spPr>
        <p:txBody>
          <a:bodyPr lIns="90000" tIns="45000" rIns="90000" bIns="45000" anchor="b">
            <a:noAutofit/>
          </a:bodyPr>
          <a:lstStyle/>
          <a:p>
            <a:pPr algn="r">
              <a:lnSpc>
                <a:spcPct val="100000"/>
              </a:lnSpc>
            </a:pPr>
            <a:fld id="{911497AD-8A81-40D0-A303-56A262079011}" type="datetime">
              <a:rPr lang="x-none" sz="1200" b="0" strike="noStrike" spc="-1">
                <a:solidFill>
                  <a:srgbClr val="B5A989"/>
                </a:solidFill>
                <a:latin typeface="Gill Sans MT"/>
              </a:rPr>
              <a:t>6.5.2024.</a:t>
            </a:fld>
            <a:endParaRPr lang="x-none" sz="1200" b="0" strike="noStrike" spc="-1">
              <a:latin typeface="Times New Roman"/>
            </a:endParaRPr>
          </a:p>
        </p:txBody>
      </p:sp>
      <p:sp>
        <p:nvSpPr>
          <p:cNvPr id="56" name="PlaceHolder 9"/>
          <p:cNvSpPr>
            <a:spLocks noGrp="1"/>
          </p:cNvSpPr>
          <p:nvPr>
            <p:ph type="ftr"/>
          </p:nvPr>
        </p:nvSpPr>
        <p:spPr>
          <a:xfrm>
            <a:off x="5715000" y="6305400"/>
            <a:ext cx="2895120" cy="475920"/>
          </a:xfrm>
          <a:prstGeom prst="rect">
            <a:avLst/>
          </a:prstGeom>
        </p:spPr>
        <p:txBody>
          <a:bodyPr lIns="90000" tIns="45000" rIns="90000" bIns="45000" anchor="b">
            <a:noAutofit/>
          </a:bodyPr>
          <a:lstStyle/>
          <a:p>
            <a:endParaRPr lang="x-none" sz="2400" b="0" strike="noStrike" spc="-1">
              <a:latin typeface="Times New Roman"/>
            </a:endParaRPr>
          </a:p>
        </p:txBody>
      </p:sp>
      <p:sp>
        <p:nvSpPr>
          <p:cNvPr id="57" name="PlaceHolder 10"/>
          <p:cNvSpPr>
            <a:spLocks noGrp="1"/>
          </p:cNvSpPr>
          <p:nvPr>
            <p:ph type="sldNum"/>
          </p:nvPr>
        </p:nvSpPr>
        <p:spPr>
          <a:xfrm>
            <a:off x="8613720" y="6305400"/>
            <a:ext cx="456840" cy="475920"/>
          </a:xfrm>
          <a:prstGeom prst="rect">
            <a:avLst/>
          </a:prstGeom>
        </p:spPr>
        <p:txBody>
          <a:bodyPr lIns="90000" tIns="45000" rIns="90000" bIns="45000" anchor="b">
            <a:noAutofit/>
          </a:bodyPr>
          <a:lstStyle/>
          <a:p>
            <a:pPr algn="ctr">
              <a:lnSpc>
                <a:spcPct val="100000"/>
              </a:lnSpc>
            </a:pPr>
            <a:fld id="{ABB51DC7-9FB7-4053-8444-0F82BE6D91F9}" type="slidenum">
              <a:rPr lang="x-none" sz="1200" b="0" strike="noStrike" spc="-1">
                <a:solidFill>
                  <a:srgbClr val="B5A989"/>
                </a:solidFill>
                <a:latin typeface="Gill Sans MT"/>
              </a:rPr>
              <a:t>‹#›</a:t>
            </a:fld>
            <a:endParaRPr lang="x-none"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6" name="Picture 2"/>
          <p:cNvPicPr/>
          <p:nvPr/>
        </p:nvPicPr>
        <p:blipFill>
          <a:blip r:embed="rId2"/>
          <a:stretch/>
        </p:blipFill>
        <p:spPr>
          <a:xfrm>
            <a:off x="8244360" y="188640"/>
            <a:ext cx="729360" cy="827640"/>
          </a:xfrm>
          <a:prstGeom prst="rect">
            <a:avLst/>
          </a:prstGeom>
          <a:ln>
            <a:noFill/>
          </a:ln>
        </p:spPr>
      </p:pic>
      <p:sp>
        <p:nvSpPr>
          <p:cNvPr id="147" name="Line 1"/>
          <p:cNvSpPr/>
          <p:nvPr/>
        </p:nvSpPr>
        <p:spPr>
          <a:xfrm>
            <a:off x="0" y="2636640"/>
            <a:ext cx="9144000" cy="360"/>
          </a:xfrm>
          <a:prstGeom prst="line">
            <a:avLst/>
          </a:prstGeom>
          <a:ln w="28440">
            <a:round/>
          </a:ln>
        </p:spPr>
        <p:style>
          <a:lnRef idx="1">
            <a:schemeClr val="accent1"/>
          </a:lnRef>
          <a:fillRef idx="0">
            <a:schemeClr val="accent1"/>
          </a:fillRef>
          <a:effectRef idx="0">
            <a:schemeClr val="accent1"/>
          </a:effectRef>
          <a:fontRef idx="minor"/>
        </p:style>
      </p:sp>
      <p:pic>
        <p:nvPicPr>
          <p:cNvPr id="148" name="Picture 3"/>
          <p:cNvPicPr/>
          <p:nvPr/>
        </p:nvPicPr>
        <p:blipFill>
          <a:blip r:embed="rId3"/>
          <a:srcRect t="35530" b="30501"/>
          <a:stretch/>
        </p:blipFill>
        <p:spPr>
          <a:xfrm>
            <a:off x="32040" y="2702160"/>
            <a:ext cx="9143640" cy="1813320"/>
          </a:xfrm>
          <a:prstGeom prst="rect">
            <a:avLst/>
          </a:prstGeom>
          <a:ln>
            <a:noFill/>
          </a:ln>
        </p:spPr>
      </p:pic>
      <p:sp>
        <p:nvSpPr>
          <p:cNvPr id="149" name="Line 2"/>
          <p:cNvSpPr/>
          <p:nvPr/>
        </p:nvSpPr>
        <p:spPr>
          <a:xfrm>
            <a:off x="0" y="4581000"/>
            <a:ext cx="9144000" cy="360"/>
          </a:xfrm>
          <a:prstGeom prst="line">
            <a:avLst/>
          </a:prstGeom>
          <a:ln w="28440">
            <a:solidFill>
              <a:schemeClr val="accent6"/>
            </a:solidFill>
            <a:round/>
          </a:ln>
        </p:spPr>
        <p:style>
          <a:lnRef idx="1">
            <a:schemeClr val="accent1"/>
          </a:lnRef>
          <a:fillRef idx="0">
            <a:schemeClr val="accent1"/>
          </a:fillRef>
          <a:effectRef idx="0">
            <a:schemeClr val="accent1"/>
          </a:effectRef>
          <a:fontRef idx="minor"/>
        </p:style>
      </p:sp>
      <p:sp>
        <p:nvSpPr>
          <p:cNvPr id="150" name="CustomShape 3"/>
          <p:cNvSpPr/>
          <p:nvPr/>
        </p:nvSpPr>
        <p:spPr>
          <a:xfrm>
            <a:off x="755640" y="6215400"/>
            <a:ext cx="7696800" cy="575640"/>
          </a:xfrm>
          <a:prstGeom prst="rect">
            <a:avLst/>
          </a:prstGeom>
          <a:noFill/>
          <a:ln>
            <a:noFill/>
          </a:ln>
        </p:spPr>
        <p:style>
          <a:lnRef idx="0">
            <a:scrgbClr r="0" g="0" b="0"/>
          </a:lnRef>
          <a:fillRef idx="0">
            <a:scrgbClr r="0" g="0" b="0"/>
          </a:fillRef>
          <a:effectRef idx="0">
            <a:scrgbClr r="0" g="0" b="0"/>
          </a:effectRef>
          <a:fontRef idx="minor"/>
        </p:style>
        <p:txBody>
          <a:bodyPr anchor="ctr">
            <a:noAutofit/>
          </a:bodyPr>
          <a:lstStyle/>
          <a:p>
            <a:pPr algn="ctr"/>
            <a:r>
              <a:rPr lang="bs-Latn-BA" sz="2000" b="1" spc="-1" dirty="0">
                <a:solidFill>
                  <a:srgbClr val="000000"/>
                </a:solidFill>
                <a:latin typeface="Times New Roman"/>
                <a:ea typeface="Tahoma"/>
              </a:rPr>
              <a:t>Azmir Čohadžić</a:t>
            </a:r>
            <a:endParaRPr lang="x-none" sz="2000" spc="-1"/>
          </a:p>
          <a:p>
            <a:pPr algn="ctr">
              <a:lnSpc>
                <a:spcPct val="100000"/>
              </a:lnSpc>
            </a:pPr>
            <a:r>
              <a:rPr lang="bs-Latn-BA" sz="2000" b="1" spc="-1" dirty="0">
                <a:solidFill>
                  <a:srgbClr val="000000"/>
                </a:solidFill>
                <a:latin typeface="Times New Roman"/>
                <a:ea typeface="Tahoma"/>
              </a:rPr>
              <a:t>m</a:t>
            </a:r>
            <a:r>
              <a:rPr lang="bs-Latn-BA" sz="2000" b="1" strike="noStrike" spc="-1" dirty="0" smtClean="0">
                <a:solidFill>
                  <a:srgbClr val="000000"/>
                </a:solidFill>
                <a:latin typeface="Times New Roman"/>
                <a:ea typeface="Tahoma"/>
              </a:rPr>
              <a:t>agistar uprave iz oblasti javnih nabavki</a:t>
            </a:r>
            <a:r>
              <a:rPr lang="x-none" sz="2000" b="1" strike="noStrike" spc="-1" smtClean="0">
                <a:solidFill>
                  <a:srgbClr val="000000"/>
                </a:solidFill>
                <a:latin typeface="Times New Roman"/>
                <a:ea typeface="Tahoma"/>
              </a:rPr>
              <a:t> </a:t>
            </a:r>
            <a:endParaRPr lang="bs-Latn-BA" sz="2000" b="1" strike="noStrike" spc="-1" dirty="0" smtClean="0">
              <a:solidFill>
                <a:srgbClr val="000000"/>
              </a:solidFill>
              <a:latin typeface="Times New Roman"/>
              <a:ea typeface="Tahoma"/>
            </a:endParaRPr>
          </a:p>
          <a:p>
            <a:pPr algn="ctr">
              <a:lnSpc>
                <a:spcPct val="100000"/>
              </a:lnSpc>
            </a:pPr>
            <a:r>
              <a:rPr lang="bs-Latn-BA" sz="2000" b="1" strike="noStrike" spc="-1" dirty="0" smtClean="0">
                <a:solidFill>
                  <a:srgbClr val="000000"/>
                </a:solidFill>
                <a:latin typeface="Times New Roman"/>
                <a:ea typeface="Tahoma"/>
              </a:rPr>
              <a:t>azmir.cohadzic</a:t>
            </a:r>
            <a:r>
              <a:rPr lang="x-none" sz="2000" b="1" strike="noStrike" spc="-1" smtClean="0">
                <a:solidFill>
                  <a:srgbClr val="000000"/>
                </a:solidFill>
                <a:latin typeface="Times New Roman"/>
                <a:ea typeface="Tahoma"/>
              </a:rPr>
              <a:t>@</a:t>
            </a:r>
            <a:r>
              <a:rPr lang="bs-Latn-BA" sz="2000" b="1" strike="noStrike" spc="-1" dirty="0" smtClean="0">
                <a:solidFill>
                  <a:srgbClr val="000000"/>
                </a:solidFill>
                <a:latin typeface="Times New Roman"/>
                <a:ea typeface="Tahoma"/>
              </a:rPr>
              <a:t>gmail</a:t>
            </a:r>
            <a:r>
              <a:rPr lang="x-none" sz="2000" b="1" strike="noStrike" spc="-1" smtClean="0">
                <a:solidFill>
                  <a:srgbClr val="000000"/>
                </a:solidFill>
                <a:latin typeface="Times New Roman"/>
                <a:ea typeface="Tahoma"/>
              </a:rPr>
              <a:t>.com</a:t>
            </a:r>
            <a:r>
              <a:rPr lang="bs-Latn-BA" sz="2000" b="1" strike="noStrike" spc="-1" dirty="0" smtClean="0">
                <a:solidFill>
                  <a:srgbClr val="000000"/>
                </a:solidFill>
                <a:latin typeface="Times New Roman"/>
                <a:ea typeface="Tahoma"/>
              </a:rPr>
              <a:t> </a:t>
            </a:r>
            <a:r>
              <a:rPr lang="x-none" sz="2000" b="1" strike="noStrike" spc="-1" smtClean="0">
                <a:solidFill>
                  <a:srgbClr val="000000"/>
                </a:solidFill>
                <a:latin typeface="Times New Roman"/>
                <a:ea typeface="Tahoma"/>
              </a:rPr>
              <a:t>mob</a:t>
            </a:r>
            <a:r>
              <a:rPr lang="x-none" sz="2000" b="1" strike="noStrike" spc="-1">
                <a:solidFill>
                  <a:srgbClr val="000000"/>
                </a:solidFill>
                <a:latin typeface="Times New Roman"/>
                <a:ea typeface="Tahoma"/>
              </a:rPr>
              <a:t>. 061 </a:t>
            </a:r>
            <a:r>
              <a:rPr lang="bs-Latn-BA" sz="2000" b="1" strike="noStrike" spc="-1" dirty="0" smtClean="0">
                <a:solidFill>
                  <a:srgbClr val="000000"/>
                </a:solidFill>
                <a:latin typeface="Times New Roman"/>
                <a:ea typeface="Tahoma"/>
              </a:rPr>
              <a:t>535</a:t>
            </a:r>
            <a:r>
              <a:rPr lang="x-none" sz="2000" b="1" strike="noStrike" spc="-1" smtClean="0">
                <a:solidFill>
                  <a:srgbClr val="000000"/>
                </a:solidFill>
                <a:latin typeface="Times New Roman"/>
                <a:ea typeface="Tahoma"/>
              </a:rPr>
              <a:t> </a:t>
            </a:r>
            <a:r>
              <a:rPr lang="bs-Latn-BA" sz="2000" b="1" strike="noStrike" spc="-1" dirty="0" smtClean="0">
                <a:solidFill>
                  <a:srgbClr val="000000"/>
                </a:solidFill>
                <a:latin typeface="Times New Roman"/>
                <a:ea typeface="Tahoma"/>
              </a:rPr>
              <a:t>439</a:t>
            </a:r>
            <a:endParaRPr lang="x-none" sz="2000" b="0" strike="noStrike" spc="-1">
              <a:latin typeface="Arial"/>
            </a:endParaRPr>
          </a:p>
          <a:p>
            <a:pPr algn="r">
              <a:lnSpc>
                <a:spcPct val="100000"/>
              </a:lnSpc>
            </a:pPr>
            <a:endParaRPr lang="x-none" sz="2000" b="0" strike="noStrike" spc="-1">
              <a:latin typeface="Arial"/>
            </a:endParaRPr>
          </a:p>
        </p:txBody>
      </p:sp>
      <p:sp>
        <p:nvSpPr>
          <p:cNvPr id="152" name="TextShape 4"/>
          <p:cNvSpPr txBox="1"/>
          <p:nvPr/>
        </p:nvSpPr>
        <p:spPr>
          <a:xfrm>
            <a:off x="755640" y="4581360"/>
            <a:ext cx="7772040" cy="1079888"/>
          </a:xfrm>
          <a:prstGeom prst="rect">
            <a:avLst/>
          </a:prstGeom>
          <a:noFill/>
          <a:ln>
            <a:noFill/>
          </a:ln>
        </p:spPr>
        <p:txBody>
          <a:bodyPr lIns="90000" tIns="45000" rIns="90000" bIns="45000" anchor="b">
            <a:normAutofit fontScale="97000"/>
          </a:bodyPr>
          <a:lstStyle/>
          <a:p>
            <a:pPr algn="ctr">
              <a:lnSpc>
                <a:spcPct val="100000"/>
              </a:lnSpc>
            </a:pPr>
            <a:r>
              <a:rPr lang="en-US" sz="3200" b="0" strike="noStrike" spc="-1">
                <a:solidFill>
                  <a:srgbClr val="000000"/>
                </a:solidFill>
                <a:latin typeface="Times New Roman"/>
                <a:ea typeface="Verdana"/>
              </a:rPr>
              <a:t>OKVIRNI SPORAZUM U JAVNIM NABAVKAMA</a:t>
            </a:r>
            <a:endParaRPr lang="en-US" sz="3200" b="0" strike="noStrike" spc="-1">
              <a:solidFill>
                <a:srgbClr val="000000"/>
              </a:solidFill>
              <a:latin typeface="Gill Sans MT"/>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TextShape 1"/>
          <p:cNvSpPr txBox="1"/>
          <p:nvPr/>
        </p:nvSpPr>
        <p:spPr>
          <a:xfrm>
            <a:off x="242280" y="260640"/>
            <a:ext cx="8659440" cy="431640"/>
          </a:xfrm>
          <a:prstGeom prst="rect">
            <a:avLst/>
          </a:prstGeom>
          <a:noFill/>
          <a:ln>
            <a:noFill/>
          </a:ln>
        </p:spPr>
        <p:txBody>
          <a:bodyPr lIns="90000" tIns="45000" rIns="90000" bIns="45000" anchor="b">
            <a:normAutofit/>
          </a:bodyPr>
          <a:lstStyle/>
          <a:p>
            <a:pPr algn="ctr">
              <a:lnSpc>
                <a:spcPct val="100000"/>
              </a:lnSpc>
            </a:pPr>
            <a:r>
              <a:rPr lang="en-US" sz="1800" b="1" strike="noStrike" spc="-1" dirty="0">
                <a:solidFill>
                  <a:srgbClr val="572314"/>
                </a:solidFill>
                <a:latin typeface="Times New Roman" pitchFamily="18" charset="0"/>
                <a:ea typeface="Verdana"/>
                <a:cs typeface="Times New Roman" pitchFamily="18" charset="0"/>
              </a:rPr>
              <a:t>KOLIČINE PREDMETA NABAVKE KOD OKVIRNOG SPORAZUMA</a:t>
            </a:r>
            <a:endParaRPr lang="en-US" sz="1800" b="0" strike="noStrike" spc="-1" dirty="0">
              <a:solidFill>
                <a:srgbClr val="000000"/>
              </a:solidFill>
              <a:latin typeface="Times New Roman" pitchFamily="18" charset="0"/>
              <a:cs typeface="Times New Roman" pitchFamily="18" charset="0"/>
            </a:endParaRPr>
          </a:p>
        </p:txBody>
      </p:sp>
      <p:sp>
        <p:nvSpPr>
          <p:cNvPr id="170" name="TextShape 2"/>
          <p:cNvSpPr txBox="1"/>
          <p:nvPr/>
        </p:nvSpPr>
        <p:spPr>
          <a:xfrm>
            <a:off x="242280" y="692280"/>
            <a:ext cx="8558280" cy="6165720"/>
          </a:xfrm>
          <a:prstGeom prst="rect">
            <a:avLst/>
          </a:prstGeom>
          <a:noFill/>
          <a:ln>
            <a:noFill/>
          </a:ln>
        </p:spPr>
        <p:txBody>
          <a:bodyPr lIns="90000" tIns="0" rIns="90000" bIns="45000">
            <a:noAutofit/>
          </a:bodyPr>
          <a:lstStyle/>
          <a:p>
            <a:pPr marL="27360">
              <a:lnSpc>
                <a:spcPct val="100000"/>
              </a:lnSpc>
              <a:spcBef>
                <a:spcPts val="601"/>
              </a:spcBef>
            </a:pPr>
            <a:r>
              <a:rPr lang="x-none" sz="2400" b="0" strike="noStrike" spc="-1">
                <a:solidFill>
                  <a:srgbClr val="361309"/>
                </a:solidFill>
                <a:latin typeface="Times New Roman"/>
                <a:ea typeface="Verdana"/>
              </a:rPr>
              <a:t>Preciznije odredbe o načinu određivanja količine predmeta nabavke kod okvirnog sporazuma daje član 4. Uputstva za izradu tenderske dokumentacije i ponuda („Službeni glasnik BiH broj: 90/14 i 20/15) </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Ugovorni organ kod okvirnog sporazuma određuje tačnu ili okvirnu količinu predmeta nabavke (član 4. stav 1.Uputstva)</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Okvirna količina predmeta nabavke određuje se samo u slučaju okvirnog sporazuma, kada ugovorni organ, zbog prirode predmeta nabavke ili drugih objektivnih okolnosti, ne može unaprijed odrediti tačnu količinu (član 4.stav 2. Uputstva)</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Stvarna nabavljena količina na osnovu zaključenog ugovora o javnoj nabavci</a:t>
            </a:r>
            <a:r>
              <a:rPr lang="x-none" sz="2400" b="1" strike="noStrike" spc="-1">
                <a:solidFill>
                  <a:srgbClr val="361309"/>
                </a:solidFill>
                <a:latin typeface="Times New Roman"/>
                <a:ea typeface="Verdana"/>
              </a:rPr>
              <a:t> i ugovora zaključenog na osnovu okvirnog sporazuma</a:t>
            </a:r>
            <a:r>
              <a:rPr lang="x-none" sz="2400" b="0" strike="noStrike" spc="-1">
                <a:solidFill>
                  <a:srgbClr val="361309"/>
                </a:solidFill>
                <a:latin typeface="Times New Roman"/>
                <a:ea typeface="Verdana"/>
              </a:rPr>
              <a:t> ne može biti manja ili veća od ugovorene količine (član 4. stav 3. Uputstva)</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Stvarna nabavljena količina na osnovu zaključenog okvirnog sporazuma može biti jednaka ili manja od predviđene okvirne količine (član 4. stav 4. Uputstva)</a:t>
            </a: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TextShape 1"/>
          <p:cNvSpPr txBox="1"/>
          <p:nvPr/>
        </p:nvSpPr>
        <p:spPr>
          <a:xfrm>
            <a:off x="242280" y="260640"/>
            <a:ext cx="8659440" cy="431640"/>
          </a:xfrm>
          <a:prstGeom prst="rect">
            <a:avLst/>
          </a:prstGeom>
          <a:noFill/>
          <a:ln>
            <a:noFill/>
          </a:ln>
        </p:spPr>
        <p:txBody>
          <a:bodyPr lIns="90000" tIns="45000" rIns="90000" bIns="45000" anchor="b">
            <a:normAutofit/>
          </a:bodyPr>
          <a:lstStyle/>
          <a:p>
            <a:pPr algn="ctr">
              <a:lnSpc>
                <a:spcPct val="100000"/>
              </a:lnSpc>
            </a:pPr>
            <a:r>
              <a:rPr lang="en-US" sz="1800" b="1" strike="noStrike" spc="-1">
                <a:solidFill>
                  <a:srgbClr val="572314"/>
                </a:solidFill>
                <a:latin typeface="Times New Roman"/>
                <a:ea typeface="Verdana"/>
              </a:rPr>
              <a:t>KOLIČINE PREDMETA NABAVKE KOD OKVIRNOG SPORAZUMA</a:t>
            </a:r>
            <a:endParaRPr lang="en-US" sz="1800" b="0" strike="noStrike" spc="-1">
              <a:solidFill>
                <a:srgbClr val="000000"/>
              </a:solidFill>
              <a:latin typeface="Gill Sans MT"/>
            </a:endParaRPr>
          </a:p>
        </p:txBody>
      </p:sp>
      <p:sp>
        <p:nvSpPr>
          <p:cNvPr id="172" name="TextShape 2"/>
          <p:cNvSpPr txBox="1"/>
          <p:nvPr/>
        </p:nvSpPr>
        <p:spPr>
          <a:xfrm>
            <a:off x="0" y="764640"/>
            <a:ext cx="9143640" cy="4680000"/>
          </a:xfrm>
          <a:prstGeom prst="rect">
            <a:avLst/>
          </a:prstGeom>
          <a:noFill/>
          <a:ln>
            <a:noFill/>
          </a:ln>
        </p:spPr>
        <p:txBody>
          <a:bodyPr lIns="90000" tIns="0" rIns="90000" bIns="45000">
            <a:noAutofit/>
          </a:bodyPr>
          <a:lstStyle/>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 izuzetnim slučajevima kada ugovorni organ nije u mogućnosti definisati ni tačnu ni okvirnu količinu predmeta nabavke, onda se određuje maksimalan iznos predviđen za okvirni sporazum sa popisom roba ili usluga koje će se nabavljati, ali da svi ugovori zaključeni na temelju okvirnog sporazuma zbirno ne mogu preći utvrđeni maksimalni iznos okvirnog sporazuma (član 4.stav 5. Uputstva)</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Ugovorni organ u tenderskoj dokumentaciji kod okvirnog sporazuma u kojem nisu određeni svi uslovi za zaključivanje ugovora o javnoj nabavci određuje predviđenu količinu predmeta nabavke (član 4. stav 6. Uputstva)</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Ako je odredio okvirnu količinu predmeta nabavke ili predviđenu količinu predmeta nabavke, ugovorni organ mora u tenderskoj dokumentaciji naznačiti da ukupna plaćanja bez poreza na dodatnu vrijednost na osnovu svih ugovora sklopljenih na osnovu tog okvirnog sporazuma ne smiju prelaziti procijenjenu vrijednost nabavke (član 4.stav 7. Uputstva)</a:t>
            </a:r>
            <a:endParaRPr lang="x-none" sz="2400" b="0" strike="noStrike" spc="-1">
              <a:latin typeface="Arial"/>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 </a:t>
            </a:r>
            <a:endParaRPr lang="x-none" sz="2400" b="0" strike="noStrike" spc="-1">
              <a:latin typeface="Arial"/>
            </a:endParaRPr>
          </a:p>
          <a:p>
            <a:pPr marL="27360">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TextShape 1"/>
          <p:cNvSpPr txBox="1"/>
          <p:nvPr/>
        </p:nvSpPr>
        <p:spPr>
          <a:xfrm>
            <a:off x="251640" y="274680"/>
            <a:ext cx="8681760" cy="1142640"/>
          </a:xfrm>
          <a:prstGeom prst="rect">
            <a:avLst/>
          </a:prstGeom>
          <a:noFill/>
          <a:ln>
            <a:noFill/>
          </a:ln>
        </p:spPr>
        <p:txBody>
          <a:bodyPr lIns="90000" tIns="45000" rIns="90000" bIns="45000" anchor="ctr">
            <a:normAutofit fontScale="98500" lnSpcReduction="10000"/>
          </a:bodyPr>
          <a:lstStyle/>
          <a:p>
            <a:pPr algn="ctr">
              <a:lnSpc>
                <a:spcPct val="100000"/>
              </a:lnSpc>
            </a:pPr>
            <a:r>
              <a:rPr lang="en-US" sz="2400" b="1" strike="noStrike" spc="-1">
                <a:solidFill>
                  <a:srgbClr val="572314"/>
                </a:solidFill>
                <a:latin typeface="Verdana"/>
                <a:ea typeface="Verdana"/>
              </a:rPr>
              <a:t>NAČINI DODJELE POJEDINAČNIH UGOVORA U SKLADU SA ODREDBAMA OKVIRNOG SPORAZUMA</a:t>
            </a:r>
            <a:endParaRPr lang="en-US" sz="2400" b="0" strike="noStrike" spc="-1">
              <a:solidFill>
                <a:srgbClr val="000000"/>
              </a:solidFill>
              <a:latin typeface="Gill Sans MT"/>
            </a:endParaRPr>
          </a:p>
        </p:txBody>
      </p:sp>
      <p:sp>
        <p:nvSpPr>
          <p:cNvPr id="174" name="TextShape 2"/>
          <p:cNvSpPr txBox="1"/>
          <p:nvPr/>
        </p:nvSpPr>
        <p:spPr>
          <a:xfrm>
            <a:off x="467640" y="1400400"/>
            <a:ext cx="7497720" cy="4800240"/>
          </a:xfrm>
          <a:prstGeom prst="rect">
            <a:avLst/>
          </a:prstGeom>
          <a:noFill/>
          <a:ln>
            <a:noFill/>
          </a:ln>
        </p:spPr>
        <p:txBody>
          <a:bodyPr lIns="90000" tIns="45000" rIns="90000" bIns="45000">
            <a:normAutofit lnSpcReduction="10000"/>
          </a:bodyPr>
          <a:lstStyle/>
          <a:p>
            <a:pPr>
              <a:lnSpc>
                <a:spcPct val="100000"/>
              </a:lnSpc>
              <a:spcBef>
                <a:spcPts val="601"/>
              </a:spcBef>
            </a:pPr>
            <a:endParaRPr lang="en-US" sz="3200" b="0" strike="noStrike" spc="-1">
              <a:solidFill>
                <a:srgbClr val="000000"/>
              </a:solidFill>
              <a:latin typeface="Gill Sans MT"/>
            </a:endParaRPr>
          </a:p>
          <a:p>
            <a:pPr marL="539640" indent="-456840">
              <a:lnSpc>
                <a:spcPct val="100000"/>
              </a:lnSpc>
              <a:spcBef>
                <a:spcPts val="601"/>
              </a:spcBef>
              <a:buClr>
                <a:srgbClr val="3891A7"/>
              </a:buClr>
              <a:buSzPct val="80000"/>
              <a:buFont typeface="Gill Sans MT"/>
              <a:buAutoNum type="arabicPeriod"/>
            </a:pPr>
            <a:r>
              <a:rPr lang="en-US" sz="2400" b="0" strike="noStrike" spc="-1">
                <a:solidFill>
                  <a:srgbClr val="000000"/>
                </a:solidFill>
                <a:latin typeface="Times New Roman"/>
                <a:ea typeface="Verdana"/>
              </a:rPr>
              <a:t>Primjenom uslova utvrđenih u okvirnom sporazumu bez ponovnog zahtjeva za dostavu   ponuda (Član 32. stav 5. tačka a) Zakona o javnim nabavkama) odnosno formiranje tzv. liste najbolje ragiranih ponuđača</a:t>
            </a:r>
            <a:endParaRPr lang="en-US" sz="2400" b="0" strike="noStrike" spc="-1">
              <a:solidFill>
                <a:srgbClr val="000000"/>
              </a:solidFill>
              <a:latin typeface="Gill Sans MT"/>
            </a:endParaRPr>
          </a:p>
          <a:p>
            <a:pPr>
              <a:lnSpc>
                <a:spcPct val="100000"/>
              </a:lnSpc>
              <a:spcBef>
                <a:spcPts val="601"/>
              </a:spcBef>
            </a:pPr>
            <a:endParaRPr lang="en-US" sz="2400" b="0" strike="noStrike" spc="-1">
              <a:solidFill>
                <a:srgbClr val="000000"/>
              </a:solidFill>
              <a:latin typeface="Gill Sans MT"/>
            </a:endParaRPr>
          </a:p>
          <a:p>
            <a:pPr marL="539640" indent="-456840">
              <a:lnSpc>
                <a:spcPct val="100000"/>
              </a:lnSpc>
              <a:spcBef>
                <a:spcPts val="601"/>
              </a:spcBef>
              <a:buClr>
                <a:srgbClr val="3891A7"/>
              </a:buClr>
              <a:buSzPct val="80000"/>
              <a:buFont typeface="Gill Sans MT"/>
              <a:buAutoNum type="arabicPeriod"/>
            </a:pPr>
            <a:r>
              <a:rPr lang="en-US" sz="2400" b="0" strike="noStrike" spc="-1">
                <a:solidFill>
                  <a:srgbClr val="000000"/>
                </a:solidFill>
                <a:latin typeface="Times New Roman"/>
                <a:ea typeface="Verdana"/>
              </a:rPr>
              <a:t>U slučaju da svi uslovi nisu utvrđeni okvirnim sporazumom i kada se ponuđači pozivaju da ponovo dostave ponude na osnovu istih ili preciznije definiranih uslova u okviru uslova iz okvirnog sporazuma (Član 32. stav 5.tačka b) Zakona o javnim nabavkama) tzv. mini tender </a:t>
            </a:r>
            <a:endParaRPr lang="en-US" sz="2400" b="0" strike="noStrike" spc="-1">
              <a:solidFill>
                <a:srgbClr val="000000"/>
              </a:solidFill>
              <a:latin typeface="Gill Sans MT"/>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TextShape 1"/>
          <p:cNvSpPr txBox="1"/>
          <p:nvPr/>
        </p:nvSpPr>
        <p:spPr>
          <a:xfrm>
            <a:off x="166680" y="116640"/>
            <a:ext cx="8809920" cy="851040"/>
          </a:xfrm>
          <a:prstGeom prst="rect">
            <a:avLst/>
          </a:prstGeom>
          <a:noFill/>
          <a:ln>
            <a:noFill/>
          </a:ln>
        </p:spPr>
        <p:txBody>
          <a:bodyPr lIns="90000" tIns="45000" rIns="90000" bIns="45000" anchor="b">
            <a:noAutofit/>
          </a:bodyPr>
          <a:lstStyle/>
          <a:p>
            <a:pPr algn="ctr">
              <a:lnSpc>
                <a:spcPct val="100000"/>
              </a:lnSpc>
            </a:pPr>
            <a:r>
              <a:rPr lang="en-US" sz="1800" b="1" strike="noStrike" spc="-1">
                <a:solidFill>
                  <a:srgbClr val="572314"/>
                </a:solidFill>
                <a:latin typeface="Verdana"/>
                <a:ea typeface="Verdana"/>
              </a:rPr>
              <a:t>1. DODJELA UGOVORA IZ OKVIRNOG SPORAZUMA PUTEM FORMIRANJA RANG LISTE </a:t>
            </a:r>
            <a:endParaRPr lang="en-US" sz="1800" b="0" strike="noStrike" spc="-1">
              <a:solidFill>
                <a:srgbClr val="000000"/>
              </a:solidFill>
              <a:latin typeface="Gill Sans MT"/>
            </a:endParaRPr>
          </a:p>
        </p:txBody>
      </p:sp>
      <p:sp>
        <p:nvSpPr>
          <p:cNvPr id="176" name="TextShape 2"/>
          <p:cNvSpPr txBox="1"/>
          <p:nvPr/>
        </p:nvSpPr>
        <p:spPr>
          <a:xfrm>
            <a:off x="235800" y="1412640"/>
            <a:ext cx="8672040" cy="4392000"/>
          </a:xfrm>
          <a:prstGeom prst="rect">
            <a:avLst/>
          </a:prstGeom>
          <a:noFill/>
          <a:ln>
            <a:noFill/>
          </a:ln>
        </p:spPr>
        <p:txBody>
          <a:bodyPr lIns="90000" tIns="0" rIns="90000" bIns="45000">
            <a:noAutofit/>
          </a:bodyPr>
          <a:lstStyle/>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Ugovorni organ nakon provedenog postupka formira rang-listu najpovoljnijih ponuđača sa kojima namjerava zaključiti okvirni sporazum u skladu sa kriterijima iz člana 64. Zakona </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Primjenjuju se uslovi utvrđeni u okvirnom sporazumu pa se ne dostavlja ponovni zahtjev za dostavu ponude</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Ugovor se dodjeljuje najpovoljnijem ponuđaču u skladu sa uslovima iz zaključenog okvirnog sporazuma i dostavljene ponude</a:t>
            </a:r>
            <a:endParaRPr lang="x-none" sz="2400" b="0" strike="noStrike" spc="-1">
              <a:latin typeface="Arial"/>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a:ea typeface="Verdana"/>
              </a:rPr>
              <a:t>Ukoliko najpovoljniji ponuđač nije u mogućnosti izvršiti isporuku roba ili usluga ili izvesti radove, ugovor se dodjeljuje sljedećem najpovoljnijem ponuđaču sa kojim je zaključen okvirni sporazum</a:t>
            </a:r>
            <a:endParaRPr lang="x-none" sz="2400" b="0" strike="noStrike" spc="-1">
              <a:latin typeface="Arial"/>
            </a:endParaRPr>
          </a:p>
          <a:p>
            <a:pPr>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TextShape 1"/>
          <p:cNvSpPr txBox="1"/>
          <p:nvPr/>
        </p:nvSpPr>
        <p:spPr>
          <a:xfrm>
            <a:off x="166680" y="116640"/>
            <a:ext cx="8809920" cy="851040"/>
          </a:xfrm>
          <a:prstGeom prst="rect">
            <a:avLst/>
          </a:prstGeom>
          <a:noFill/>
          <a:ln>
            <a:noFill/>
          </a:ln>
        </p:spPr>
        <p:txBody>
          <a:bodyPr lIns="90000" tIns="45000" rIns="90000" bIns="45000" anchor="b">
            <a:noAutofit/>
          </a:bodyPr>
          <a:lstStyle/>
          <a:p>
            <a:pPr algn="ctr">
              <a:lnSpc>
                <a:spcPct val="100000"/>
              </a:lnSpc>
            </a:pPr>
            <a:r>
              <a:rPr lang="en-US" sz="1800" b="1" strike="noStrike" spc="-1" dirty="0">
                <a:solidFill>
                  <a:srgbClr val="572314"/>
                </a:solidFill>
                <a:latin typeface="Times New Roman" pitchFamily="18" charset="0"/>
                <a:ea typeface="Verdana"/>
                <a:cs typeface="Times New Roman" pitchFamily="18" charset="0"/>
              </a:rPr>
              <a:t>1. DODJELA UGOVORA IZ OKVIRNOG SPORAZUMA PUTEM FORMIRANJA RANG LISTE </a:t>
            </a:r>
            <a:endParaRPr lang="en-US" sz="1800" b="0" strike="noStrike" spc="-1" dirty="0">
              <a:solidFill>
                <a:srgbClr val="000000"/>
              </a:solidFill>
              <a:latin typeface="Times New Roman" pitchFamily="18" charset="0"/>
              <a:cs typeface="Times New Roman" pitchFamily="18" charset="0"/>
            </a:endParaRPr>
          </a:p>
        </p:txBody>
      </p:sp>
      <p:sp>
        <p:nvSpPr>
          <p:cNvPr id="178" name="TextShape 2"/>
          <p:cNvSpPr txBox="1"/>
          <p:nvPr/>
        </p:nvSpPr>
        <p:spPr>
          <a:xfrm>
            <a:off x="166680" y="1124744"/>
            <a:ext cx="8672040" cy="5472608"/>
          </a:xfrm>
          <a:prstGeom prst="rect">
            <a:avLst/>
          </a:prstGeom>
          <a:noFill/>
          <a:ln>
            <a:noFill/>
          </a:ln>
        </p:spPr>
        <p:txBody>
          <a:bodyPr lIns="90000" tIns="0" rIns="90000" bIns="45000">
            <a:noAutofit/>
          </a:bodyPr>
          <a:lstStyle/>
          <a:p>
            <a:pPr marL="370440" indent="-342720">
              <a:lnSpc>
                <a:spcPct val="100000"/>
              </a:lnSpc>
              <a:spcBef>
                <a:spcPts val="601"/>
              </a:spcBef>
              <a:buClr>
                <a:srgbClr val="3891A7"/>
              </a:buClr>
              <a:buSzPct val="80000"/>
              <a:buFont typeface="Arial"/>
              <a:buChar char="•"/>
            </a:pPr>
            <a:r>
              <a:rPr lang="x-none" sz="2400" b="0" strike="noStrike" spc="-1">
                <a:solidFill>
                  <a:srgbClr val="361309"/>
                </a:solidFill>
                <a:latin typeface="Times New Roman" pitchFamily="18" charset="0"/>
                <a:ea typeface="Verdana"/>
                <a:cs typeface="Times New Roman" pitchFamily="18" charset="0"/>
              </a:rPr>
              <a:t>Ugovorni organ je dužan od najpovoljnijeg ponuđača koji se izjasni da nije u mogućnosti zaključiti ugovor, zatražiti detaljno pismeno obrazloženje razloga zbog kojih je spriječen zaključiti ugovor, a sve u svrhu izbjegavanja moguće zloupotrebe odnosno </a:t>
            </a:r>
            <a:r>
              <a:rPr lang="x-none" sz="2400" b="1" strike="noStrike" spc="-1">
                <a:solidFill>
                  <a:srgbClr val="361309"/>
                </a:solidFill>
                <a:latin typeface="Times New Roman" pitchFamily="18" charset="0"/>
                <a:ea typeface="Verdana"/>
                <a:cs typeface="Times New Roman" pitchFamily="18" charset="0"/>
              </a:rPr>
              <a:t>koluzije</a:t>
            </a:r>
            <a:r>
              <a:rPr lang="x-none" sz="2400" b="0" strike="noStrike" spc="-1">
                <a:solidFill>
                  <a:srgbClr val="361309"/>
                </a:solidFill>
                <a:latin typeface="Times New Roman" pitchFamily="18" charset="0"/>
                <a:ea typeface="Verdana"/>
                <a:cs typeface="Times New Roman" pitchFamily="18" charset="0"/>
              </a:rPr>
              <a:t> ponuđača </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U prethodno navedenoj situaciji ponuđač treba dati detaljno obrazloženje zasnovano na objektivnim činjenicama i okolnostima koje sprečavaju isporuku roba ili usluga odnosno izvođenje radova, a te okolnosti moraju biti izvan utjecaja samog ponuđača ili ostalih ponuđača sa rang liste</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Ukoliko ugovorni organ ocijeni da najpovoljniji ponuđač izbjegava zaključenje ugovora zbog eventualne koluzije ponuđača sa rang liste, poduzet će druge mjere određene okvirnim sporazumom u svrhu zaključenja ugovora</a:t>
            </a:r>
            <a:endParaRPr lang="x-none" sz="2400" b="0" strike="noStrike" spc="-1">
              <a:latin typeface="Times New Roman" pitchFamily="18" charset="0"/>
              <a:cs typeface="Times New Roman" pitchFamily="18" charset="0"/>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extShape 1"/>
          <p:cNvSpPr txBox="1"/>
          <p:nvPr/>
        </p:nvSpPr>
        <p:spPr>
          <a:xfrm>
            <a:off x="256680" y="116640"/>
            <a:ext cx="8630280" cy="707040"/>
          </a:xfrm>
          <a:prstGeom prst="rect">
            <a:avLst/>
          </a:prstGeom>
          <a:noFill/>
          <a:ln>
            <a:noFill/>
          </a:ln>
        </p:spPr>
        <p:txBody>
          <a:bodyPr lIns="90000" tIns="45000" rIns="90000" bIns="45000" anchor="b">
            <a:normAutofit/>
          </a:bodyPr>
          <a:lstStyle/>
          <a:p>
            <a:pPr algn="ctr">
              <a:lnSpc>
                <a:spcPct val="100000"/>
              </a:lnSpc>
            </a:pPr>
            <a:r>
              <a:rPr lang="en-US" sz="1800" b="1" strike="noStrike" spc="-1" dirty="0">
                <a:solidFill>
                  <a:srgbClr val="572314"/>
                </a:solidFill>
                <a:latin typeface="Times New Roman" pitchFamily="18" charset="0"/>
                <a:ea typeface="Verdana"/>
                <a:cs typeface="Times New Roman" pitchFamily="18" charset="0"/>
              </a:rPr>
              <a:t>2. DODJELA UGOVORA IZ OKVIRNOG SPORAZUMA PUTEM PROVOĐENJA MINI TENDERA – </a:t>
            </a:r>
            <a:r>
              <a:rPr lang="en-US" sz="1800" b="1" strike="noStrike" spc="-1" dirty="0" err="1">
                <a:solidFill>
                  <a:srgbClr val="572314"/>
                </a:solidFill>
                <a:latin typeface="Times New Roman" pitchFamily="18" charset="0"/>
                <a:ea typeface="Verdana"/>
                <a:cs typeface="Times New Roman" pitchFamily="18" charset="0"/>
              </a:rPr>
              <a:t>član</a:t>
            </a:r>
            <a:r>
              <a:rPr lang="en-US" sz="1800" b="1" strike="noStrike" spc="-1" dirty="0">
                <a:solidFill>
                  <a:srgbClr val="572314"/>
                </a:solidFill>
                <a:latin typeface="Times New Roman" pitchFamily="18" charset="0"/>
                <a:ea typeface="Verdana"/>
                <a:cs typeface="Times New Roman" pitchFamily="18" charset="0"/>
              </a:rPr>
              <a:t> 32. </a:t>
            </a:r>
            <a:r>
              <a:rPr lang="en-US" sz="1800" b="1" strike="noStrike" spc="-1" dirty="0" err="1">
                <a:solidFill>
                  <a:srgbClr val="572314"/>
                </a:solidFill>
                <a:latin typeface="Times New Roman" pitchFamily="18" charset="0"/>
                <a:ea typeface="Verdana"/>
                <a:cs typeface="Times New Roman" pitchFamily="18" charset="0"/>
              </a:rPr>
              <a:t>stav</a:t>
            </a:r>
            <a:r>
              <a:rPr lang="en-US" sz="1800" b="1" strike="noStrike" spc="-1" dirty="0">
                <a:solidFill>
                  <a:srgbClr val="572314"/>
                </a:solidFill>
                <a:latin typeface="Times New Roman" pitchFamily="18" charset="0"/>
                <a:ea typeface="Verdana"/>
                <a:cs typeface="Times New Roman" pitchFamily="18" charset="0"/>
              </a:rPr>
              <a:t> (5) </a:t>
            </a:r>
            <a:r>
              <a:rPr lang="en-US" sz="1800" b="1" strike="noStrike" spc="-1" dirty="0" err="1">
                <a:solidFill>
                  <a:srgbClr val="572314"/>
                </a:solidFill>
                <a:latin typeface="Times New Roman" pitchFamily="18" charset="0"/>
                <a:ea typeface="Verdana"/>
                <a:cs typeface="Times New Roman" pitchFamily="18" charset="0"/>
              </a:rPr>
              <a:t>tačka</a:t>
            </a:r>
            <a:r>
              <a:rPr lang="en-US" sz="1800" b="1" strike="noStrike" spc="-1" dirty="0">
                <a:solidFill>
                  <a:srgbClr val="572314"/>
                </a:solidFill>
                <a:latin typeface="Times New Roman" pitchFamily="18" charset="0"/>
                <a:ea typeface="Verdana"/>
                <a:cs typeface="Times New Roman" pitchFamily="18" charset="0"/>
              </a:rPr>
              <a:t> b) ZJN</a:t>
            </a:r>
            <a:endParaRPr lang="en-US" sz="1800" b="0" strike="noStrike" spc="-1" dirty="0">
              <a:solidFill>
                <a:srgbClr val="000000"/>
              </a:solidFill>
              <a:latin typeface="Times New Roman" pitchFamily="18" charset="0"/>
              <a:cs typeface="Times New Roman" pitchFamily="18" charset="0"/>
            </a:endParaRPr>
          </a:p>
        </p:txBody>
      </p:sp>
      <p:sp>
        <p:nvSpPr>
          <p:cNvPr id="180" name="TextShape 2"/>
          <p:cNvSpPr txBox="1"/>
          <p:nvPr/>
        </p:nvSpPr>
        <p:spPr>
          <a:xfrm>
            <a:off x="395536" y="823680"/>
            <a:ext cx="8452904" cy="6034320"/>
          </a:xfrm>
          <a:prstGeom prst="rect">
            <a:avLst/>
          </a:prstGeom>
          <a:noFill/>
          <a:ln>
            <a:noFill/>
          </a:ln>
        </p:spPr>
        <p:txBody>
          <a:bodyPr lIns="90000" tIns="0" rIns="90000" bIns="45000">
            <a:noAutofit/>
          </a:bodyPr>
          <a:lstStyle/>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tzv. mini-tender se provodi kada svi uslovi nisu utvrđeni u OS pa se ponuđači pozivaju da ponovo dostave ponude na osnovu istih ili preciznije definiranih uslova u okviru uslova iz OS-a</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Za svaki pojedinačan ugovor ugovorni organ se pismeno obraća svim ponuđačima s kojima ima zaključen okvirni sporazum</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UO određuje rok za podnošenje ponuda, pri tome vodeći računa o složenosti predmeta nabavke te vremenu potrebnom za dostavljanje ponuda</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Ponude se dostavljaju u pismenoj formi, a njihov sadržaj ostaje tajan sve do isteka roka za dostavljanje ponuda</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Provodi se javno otvaranje ponuda te dostavlja zapisnik sa otvaranja svim ponuđačima koji su dostavili ponude</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Ugovor se dodjeljuje ponuđaču koji je dostavio najpovoljniju ponudu, u skladu sa uslovima iz  OS, odnosno precizno definisanim uslovima, u okviru uslova iz OS-a </a:t>
            </a:r>
            <a:endParaRPr lang="x-none" sz="2400" b="0" strike="noStrike" spc="-1">
              <a:latin typeface="Times New Roman" pitchFamily="18" charset="0"/>
              <a:cs typeface="Times New Roman" pitchFamily="18" charset="0"/>
            </a:endParaRPr>
          </a:p>
          <a:p>
            <a:pPr>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Shape 1"/>
          <p:cNvSpPr txBox="1"/>
          <p:nvPr/>
        </p:nvSpPr>
        <p:spPr>
          <a:xfrm>
            <a:off x="107640" y="332640"/>
            <a:ext cx="8702280" cy="491040"/>
          </a:xfrm>
          <a:prstGeom prst="rect">
            <a:avLst/>
          </a:prstGeom>
          <a:noFill/>
          <a:ln>
            <a:noFill/>
          </a:ln>
        </p:spPr>
        <p:txBody>
          <a:bodyPr lIns="90000" tIns="45000" rIns="90000" bIns="45000" anchor="b">
            <a:noAutofit/>
          </a:bodyPr>
          <a:lstStyle/>
          <a:p>
            <a:pPr algn="ctr">
              <a:lnSpc>
                <a:spcPct val="100000"/>
              </a:lnSpc>
            </a:pPr>
            <a:r>
              <a:rPr lang="en-US" sz="2400" b="1" strike="noStrike" spc="-1" dirty="0">
                <a:solidFill>
                  <a:srgbClr val="572314"/>
                </a:solidFill>
                <a:latin typeface="Times New Roman" pitchFamily="18" charset="0"/>
                <a:ea typeface="Verdana"/>
                <a:cs typeface="Times New Roman" pitchFamily="18" charset="0"/>
              </a:rPr>
              <a:t>PRAVNA ZAŠTITA U OKVIRNOM SPORAZUMU</a:t>
            </a:r>
            <a:endParaRPr lang="en-US" sz="2400" b="0" strike="noStrike" spc="-1" dirty="0">
              <a:solidFill>
                <a:srgbClr val="000000"/>
              </a:solidFill>
              <a:latin typeface="Times New Roman" pitchFamily="18" charset="0"/>
              <a:cs typeface="Times New Roman" pitchFamily="18" charset="0"/>
            </a:endParaRPr>
          </a:p>
        </p:txBody>
      </p:sp>
      <p:sp>
        <p:nvSpPr>
          <p:cNvPr id="182" name="TextShape 2"/>
          <p:cNvSpPr txBox="1"/>
          <p:nvPr/>
        </p:nvSpPr>
        <p:spPr>
          <a:xfrm>
            <a:off x="107640" y="980640"/>
            <a:ext cx="8677080" cy="5760728"/>
          </a:xfrm>
          <a:prstGeom prst="rect">
            <a:avLst/>
          </a:prstGeom>
          <a:noFill/>
          <a:ln>
            <a:noFill/>
          </a:ln>
        </p:spPr>
        <p:txBody>
          <a:bodyPr lIns="90000" tIns="0" rIns="90000" bIns="45000">
            <a:noAutofit/>
          </a:bodyPr>
          <a:lstStyle/>
          <a:p>
            <a:pPr marL="27360">
              <a:lnSpc>
                <a:spcPct val="100000"/>
              </a:lnSpc>
              <a:spcBef>
                <a:spcPts val="601"/>
              </a:spcBef>
            </a:pPr>
            <a:endParaRPr lang="bs-Latn-BA" sz="2400" b="0" strike="noStrike" spc="-1" dirty="0" smtClean="0">
              <a:solidFill>
                <a:srgbClr val="361309"/>
              </a:solidFill>
              <a:latin typeface="Times New Roman" pitchFamily="18" charset="0"/>
              <a:ea typeface="Verdana"/>
              <a:cs typeface="Times New Roman" pitchFamily="18" charset="0"/>
            </a:endParaRPr>
          </a:p>
          <a:p>
            <a:pPr marL="27360">
              <a:lnSpc>
                <a:spcPct val="100000"/>
              </a:lnSpc>
              <a:spcBef>
                <a:spcPts val="601"/>
              </a:spcBef>
            </a:pPr>
            <a:r>
              <a:rPr lang="x-none" sz="2400" b="0" strike="noStrike" spc="-1" smtClean="0">
                <a:solidFill>
                  <a:srgbClr val="361309"/>
                </a:solidFill>
                <a:latin typeface="Times New Roman" pitchFamily="18" charset="0"/>
                <a:ea typeface="Verdana"/>
                <a:cs typeface="Times New Roman" pitchFamily="18" charset="0"/>
              </a:rPr>
              <a:t>Član </a:t>
            </a:r>
            <a:r>
              <a:rPr lang="x-none" sz="2400" b="0" strike="noStrike" spc="-1">
                <a:solidFill>
                  <a:srgbClr val="361309"/>
                </a:solidFill>
                <a:latin typeface="Times New Roman" pitchFamily="18" charset="0"/>
                <a:ea typeface="Verdana"/>
                <a:cs typeface="Times New Roman" pitchFamily="18" charset="0"/>
              </a:rPr>
              <a:t>101. stav </a:t>
            </a:r>
            <a:r>
              <a:rPr lang="x-none" sz="2400" b="0" strike="noStrike" spc="-1" smtClean="0">
                <a:solidFill>
                  <a:srgbClr val="361309"/>
                </a:solidFill>
                <a:latin typeface="Times New Roman" pitchFamily="18" charset="0"/>
                <a:ea typeface="Verdana"/>
                <a:cs typeface="Times New Roman" pitchFamily="18" charset="0"/>
              </a:rPr>
              <a:t>(</a:t>
            </a:r>
            <a:r>
              <a:rPr lang="bs-Latn-BA" sz="2400" b="0" strike="noStrike" spc="-1" dirty="0" smtClean="0">
                <a:solidFill>
                  <a:srgbClr val="361309"/>
                </a:solidFill>
                <a:latin typeface="Times New Roman" pitchFamily="18" charset="0"/>
                <a:ea typeface="Verdana"/>
                <a:cs typeface="Times New Roman" pitchFamily="18" charset="0"/>
              </a:rPr>
              <a:t>3</a:t>
            </a:r>
            <a:r>
              <a:rPr lang="x-none" sz="2400" b="0" strike="noStrike" spc="-1" smtClean="0">
                <a:solidFill>
                  <a:srgbClr val="361309"/>
                </a:solidFill>
                <a:latin typeface="Times New Roman" pitchFamily="18" charset="0"/>
                <a:ea typeface="Verdana"/>
                <a:cs typeface="Times New Roman" pitchFamily="18" charset="0"/>
              </a:rPr>
              <a:t>) </a:t>
            </a:r>
            <a:r>
              <a:rPr lang="x-none" sz="2400" b="0" strike="noStrike" spc="-1">
                <a:solidFill>
                  <a:srgbClr val="361309"/>
                </a:solidFill>
                <a:latin typeface="Times New Roman" pitchFamily="18" charset="0"/>
                <a:ea typeface="Verdana"/>
                <a:cs typeface="Times New Roman" pitchFamily="18" charset="0"/>
              </a:rPr>
              <a:t>ZJN: </a:t>
            </a:r>
            <a:r>
              <a:rPr lang="x-none" sz="2400" b="0" i="1" strike="noStrike" spc="-1">
                <a:solidFill>
                  <a:srgbClr val="361309"/>
                </a:solidFill>
                <a:latin typeface="Times New Roman" pitchFamily="18" charset="0"/>
                <a:ea typeface="Verdana"/>
                <a:cs typeface="Times New Roman" pitchFamily="18" charset="0"/>
              </a:rPr>
              <a:t>„U slučaju dodjele ugovora </a:t>
            </a:r>
            <a:r>
              <a:rPr lang="bs-Latn-BA" sz="2400" b="0" i="1" strike="noStrike" spc="-1" dirty="0" smtClean="0">
                <a:solidFill>
                  <a:srgbClr val="361309"/>
                </a:solidFill>
                <a:latin typeface="Times New Roman" pitchFamily="18" charset="0"/>
                <a:ea typeface="Verdana"/>
                <a:cs typeface="Times New Roman" pitchFamily="18" charset="0"/>
              </a:rPr>
              <a:t>na osnovu</a:t>
            </a:r>
            <a:r>
              <a:rPr lang="x-none" sz="2400" b="0" i="1" strike="noStrike" spc="-1" smtClean="0">
                <a:solidFill>
                  <a:srgbClr val="361309"/>
                </a:solidFill>
                <a:latin typeface="Times New Roman" pitchFamily="18" charset="0"/>
                <a:ea typeface="Verdana"/>
                <a:cs typeface="Times New Roman" pitchFamily="18" charset="0"/>
              </a:rPr>
              <a:t> </a:t>
            </a:r>
            <a:r>
              <a:rPr lang="x-none" sz="2400" b="0" i="1" strike="noStrike" spc="-1">
                <a:solidFill>
                  <a:srgbClr val="361309"/>
                </a:solidFill>
                <a:latin typeface="Times New Roman" pitchFamily="18" charset="0"/>
                <a:ea typeface="Verdana"/>
                <a:cs typeface="Times New Roman" pitchFamily="18" charset="0"/>
              </a:rPr>
              <a:t>okvirnog sporazuma iz člana 32. stav </a:t>
            </a:r>
            <a:r>
              <a:rPr lang="x-none" sz="2400" b="0" i="1" strike="noStrike" spc="-1" smtClean="0">
                <a:solidFill>
                  <a:srgbClr val="361309"/>
                </a:solidFill>
                <a:latin typeface="Times New Roman" pitchFamily="18" charset="0"/>
                <a:ea typeface="Verdana"/>
                <a:cs typeface="Times New Roman" pitchFamily="18" charset="0"/>
              </a:rPr>
              <a:t>(</a:t>
            </a:r>
            <a:r>
              <a:rPr lang="bs-Latn-BA" sz="2400" i="1" spc="-1" dirty="0">
                <a:solidFill>
                  <a:srgbClr val="361309"/>
                </a:solidFill>
                <a:latin typeface="Times New Roman" pitchFamily="18" charset="0"/>
                <a:ea typeface="Verdana"/>
                <a:cs typeface="Times New Roman" pitchFamily="18" charset="0"/>
              </a:rPr>
              <a:t>5</a:t>
            </a:r>
            <a:r>
              <a:rPr lang="x-none" sz="2400" b="0" i="1" strike="noStrike" spc="-1" smtClean="0">
                <a:solidFill>
                  <a:srgbClr val="361309"/>
                </a:solidFill>
                <a:latin typeface="Times New Roman" pitchFamily="18" charset="0"/>
                <a:ea typeface="Verdana"/>
                <a:cs typeface="Times New Roman" pitchFamily="18" charset="0"/>
              </a:rPr>
              <a:t>) </a:t>
            </a:r>
            <a:r>
              <a:rPr lang="bs-Latn-BA" sz="2400" b="0" i="1" strike="noStrike" spc="-1" dirty="0" smtClean="0">
                <a:solidFill>
                  <a:srgbClr val="361309"/>
                </a:solidFill>
                <a:latin typeface="Times New Roman" pitchFamily="18" charset="0"/>
                <a:ea typeface="Verdana"/>
                <a:cs typeface="Times New Roman" pitchFamily="18" charset="0"/>
              </a:rPr>
              <a:t>tačka b) </a:t>
            </a:r>
            <a:r>
              <a:rPr lang="x-none" sz="2400" b="0" i="1" strike="noStrike" spc="-1" smtClean="0">
                <a:solidFill>
                  <a:srgbClr val="361309"/>
                </a:solidFill>
                <a:latin typeface="Times New Roman" pitchFamily="18" charset="0"/>
                <a:ea typeface="Verdana"/>
                <a:cs typeface="Times New Roman" pitchFamily="18" charset="0"/>
              </a:rPr>
              <a:t>ovog </a:t>
            </a:r>
            <a:r>
              <a:rPr lang="x-none" sz="2400" b="0" i="1" strike="noStrike" spc="-1">
                <a:solidFill>
                  <a:srgbClr val="361309"/>
                </a:solidFill>
                <a:latin typeface="Times New Roman" pitchFamily="18" charset="0"/>
                <a:ea typeface="Verdana"/>
                <a:cs typeface="Times New Roman" pitchFamily="18" charset="0"/>
              </a:rPr>
              <a:t>zakona ili u okviru dinamičkog sistema kupovine iz člana 123. ovog zakona, žalba se izjavjuje </a:t>
            </a:r>
            <a:r>
              <a:rPr lang="bs-Latn-BA" sz="2400" b="0" i="1" strike="noStrike" spc="-1" dirty="0" smtClean="0">
                <a:solidFill>
                  <a:srgbClr val="361309"/>
                </a:solidFill>
                <a:latin typeface="Times New Roman" pitchFamily="18" charset="0"/>
                <a:ea typeface="Verdana"/>
                <a:cs typeface="Times New Roman" pitchFamily="18" charset="0"/>
              </a:rPr>
              <a:t>u roku od deset dana nako što </a:t>
            </a:r>
            <a:r>
              <a:rPr lang="x-none" sz="2400" b="0" i="1" strike="noStrike" spc="-1" smtClean="0">
                <a:solidFill>
                  <a:srgbClr val="361309"/>
                </a:solidFill>
                <a:latin typeface="Times New Roman" pitchFamily="18" charset="0"/>
                <a:ea typeface="Verdana"/>
                <a:cs typeface="Times New Roman" pitchFamily="18" charset="0"/>
              </a:rPr>
              <a:t> </a:t>
            </a:r>
            <a:r>
              <a:rPr lang="x-none" sz="2400" b="0" i="1" strike="noStrike" spc="-1">
                <a:solidFill>
                  <a:srgbClr val="361309"/>
                </a:solidFill>
                <a:latin typeface="Times New Roman" pitchFamily="18" charset="0"/>
                <a:ea typeface="Verdana"/>
                <a:cs typeface="Times New Roman" pitchFamily="18" charset="0"/>
              </a:rPr>
              <a:t>ugovorni organ </a:t>
            </a:r>
            <a:r>
              <a:rPr lang="x-none" sz="2400" b="0" i="1" strike="noStrike" spc="-1" smtClean="0">
                <a:solidFill>
                  <a:srgbClr val="361309"/>
                </a:solidFill>
                <a:latin typeface="Times New Roman" pitchFamily="18" charset="0"/>
                <a:ea typeface="Verdana"/>
                <a:cs typeface="Times New Roman" pitchFamily="18" charset="0"/>
              </a:rPr>
              <a:t>obav</a:t>
            </a:r>
            <a:r>
              <a:rPr lang="bs-Latn-BA" sz="2400" b="0" i="1" strike="noStrike" spc="-1" dirty="0" smtClean="0">
                <a:solidFill>
                  <a:srgbClr val="361309"/>
                </a:solidFill>
                <a:latin typeface="Times New Roman" pitchFamily="18" charset="0"/>
                <a:ea typeface="Verdana"/>
                <a:cs typeface="Times New Roman" pitchFamily="18" charset="0"/>
              </a:rPr>
              <a:t>i</a:t>
            </a:r>
            <a:r>
              <a:rPr lang="x-none" sz="2400" b="0" i="1" strike="noStrike" spc="-1" smtClean="0">
                <a:solidFill>
                  <a:srgbClr val="361309"/>
                </a:solidFill>
                <a:latin typeface="Times New Roman" pitchFamily="18" charset="0"/>
                <a:ea typeface="Verdana"/>
                <a:cs typeface="Times New Roman" pitchFamily="18" charset="0"/>
              </a:rPr>
              <a:t>jesti </a:t>
            </a:r>
            <a:r>
              <a:rPr lang="x-none" sz="2400" b="0" i="1" strike="noStrike" spc="-1">
                <a:solidFill>
                  <a:srgbClr val="361309"/>
                </a:solidFill>
                <a:latin typeface="Times New Roman" pitchFamily="18" charset="0"/>
                <a:ea typeface="Verdana"/>
                <a:cs typeface="Times New Roman" pitchFamily="18" charset="0"/>
              </a:rPr>
              <a:t>ponuđače da je ugovor  osnovu okvirnog sporazuma ili dinamičkog sistema kupovine zaključen u odnosu na postupak dodjele ugovora u sklopu okvirnog sporazuma ili dinamičkog sistema kupovine“</a:t>
            </a:r>
            <a:endParaRPr lang="x-none" sz="2400" b="0" strike="noStrike" spc="-1">
              <a:latin typeface="Times New Roman" pitchFamily="18" charset="0"/>
              <a:cs typeface="Times New Roman" pitchFamily="18" charset="0"/>
            </a:endParaRPr>
          </a:p>
          <a:p>
            <a:pPr>
              <a:lnSpc>
                <a:spcPct val="100000"/>
              </a:lnSpc>
              <a:spcBef>
                <a:spcPts val="601"/>
              </a:spcBef>
            </a:pPr>
            <a:r>
              <a:rPr lang="bs-Latn-BA" sz="2400" strike="noStrike" spc="-1" dirty="0" smtClean="0">
                <a:latin typeface="Times New Roman" pitchFamily="18" charset="0"/>
                <a:cs typeface="Times New Roman" pitchFamily="18" charset="0"/>
              </a:rPr>
              <a:t>Odnosi se isključivo na ugovore koji se zaključuju sa ponuđačima sa kojima je zključen OS ako svi uslovi nisu utvrđeni u OS i kada se ponuđači pozivaju da dostave ponude na osnovu istih ili preciznije definiranih uslova u okvitu uslova iz OS</a:t>
            </a:r>
            <a:r>
              <a:rPr lang="en-US" sz="2400" strike="noStrike" spc="-1" dirty="0" smtClean="0">
                <a:latin typeface="Times New Roman" pitchFamily="18" charset="0"/>
                <a:cs typeface="Times New Roman" pitchFamily="18" charset="0"/>
              </a:rPr>
              <a:t>.</a:t>
            </a:r>
            <a:endParaRPr lang="x-none" sz="2400" strike="noStrike" spc="-1">
              <a:latin typeface="Times New Roman" pitchFamily="18" charset="0"/>
              <a:cs typeface="Times New Roman" pitchFamily="18" charset="0"/>
            </a:endParaRPr>
          </a:p>
          <a:p>
            <a:pPr marL="27360">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TextShape 1"/>
          <p:cNvSpPr txBox="1"/>
          <p:nvPr/>
        </p:nvSpPr>
        <p:spPr>
          <a:xfrm>
            <a:off x="287640" y="324928"/>
            <a:ext cx="8515440" cy="707040"/>
          </a:xfrm>
          <a:prstGeom prst="rect">
            <a:avLst/>
          </a:prstGeom>
          <a:noFill/>
          <a:ln>
            <a:noFill/>
          </a:ln>
        </p:spPr>
        <p:txBody>
          <a:bodyPr lIns="90000" tIns="45000" rIns="90000" bIns="45000" anchor="b">
            <a:noAutofit/>
          </a:bodyPr>
          <a:lstStyle/>
          <a:p>
            <a:pPr algn="ctr">
              <a:lnSpc>
                <a:spcPct val="100000"/>
              </a:lnSpc>
            </a:pPr>
            <a:r>
              <a:rPr lang="en-US" sz="2400" b="1" strike="noStrike" spc="-1" dirty="0">
                <a:solidFill>
                  <a:srgbClr val="572314"/>
                </a:solidFill>
                <a:latin typeface="Times New Roman" pitchFamily="18" charset="0"/>
                <a:ea typeface="Verdana"/>
                <a:cs typeface="Times New Roman" pitchFamily="18" charset="0"/>
              </a:rPr>
              <a:t>SPECIFIČNA PITANJA VEZANA ZA INSTITUT OKVIRNOG SPORAZUMA</a:t>
            </a:r>
            <a:endParaRPr lang="en-US" sz="2400" b="0" strike="noStrike" spc="-1" dirty="0">
              <a:solidFill>
                <a:srgbClr val="000000"/>
              </a:solidFill>
              <a:latin typeface="Times New Roman" pitchFamily="18" charset="0"/>
              <a:cs typeface="Times New Roman" pitchFamily="18" charset="0"/>
            </a:endParaRPr>
          </a:p>
        </p:txBody>
      </p:sp>
      <p:sp>
        <p:nvSpPr>
          <p:cNvPr id="184" name="TextShape 2"/>
          <p:cNvSpPr txBox="1"/>
          <p:nvPr/>
        </p:nvSpPr>
        <p:spPr>
          <a:xfrm>
            <a:off x="251640" y="1124640"/>
            <a:ext cx="8587440" cy="3960000"/>
          </a:xfrm>
          <a:prstGeom prst="rect">
            <a:avLst/>
          </a:prstGeom>
          <a:noFill/>
          <a:ln>
            <a:noFill/>
          </a:ln>
        </p:spPr>
        <p:txBody>
          <a:bodyPr lIns="90000" tIns="0" rIns="90000" bIns="45000">
            <a:noAutofit/>
          </a:bodyPr>
          <a:lstStyle/>
          <a:p>
            <a:pPr marL="370440" indent="-342720">
              <a:lnSpc>
                <a:spcPct val="100000"/>
              </a:lnSpc>
              <a:spcBef>
                <a:spcPts val="601"/>
              </a:spcBef>
              <a:buClr>
                <a:srgbClr val="3891A7"/>
              </a:buClr>
              <a:buSzPct val="80000"/>
              <a:buFont typeface="Wingdings 2" charset="2"/>
              <a:buAutoNum type="arabicPeriod"/>
            </a:pPr>
            <a:r>
              <a:rPr lang="x-none" sz="2400" b="0" strike="noStrike" spc="-1">
                <a:solidFill>
                  <a:srgbClr val="361309"/>
                </a:solidFill>
                <a:latin typeface="Times New Roman" pitchFamily="18" charset="0"/>
                <a:ea typeface="Verdana"/>
                <a:cs typeface="Times New Roman" pitchFamily="18" charset="0"/>
              </a:rPr>
              <a:t>Da li je ugovorni organ ograničen u broju pojedinačnih ugovora koje zaključuje na osnovu okvirnog </a:t>
            </a:r>
            <a:r>
              <a:rPr lang="x-none" sz="2400" b="0" strike="noStrike" spc="-1" smtClean="0">
                <a:solidFill>
                  <a:srgbClr val="361309"/>
                </a:solidFill>
                <a:latin typeface="Times New Roman" pitchFamily="18" charset="0"/>
                <a:ea typeface="Verdana"/>
                <a:cs typeface="Times New Roman" pitchFamily="18" charset="0"/>
              </a:rPr>
              <a:t>sporazuma</a:t>
            </a:r>
            <a:r>
              <a:rPr lang="en-US" sz="2400" spc="-1" dirty="0">
                <a:solidFill>
                  <a:srgbClr val="361309"/>
                </a:solidFill>
                <a:latin typeface="Times New Roman" pitchFamily="18" charset="0"/>
                <a:ea typeface="Verdana"/>
                <a:cs typeface="Times New Roman" pitchFamily="18" charset="0"/>
              </a:rPr>
              <a:t>?</a:t>
            </a:r>
            <a:endParaRPr lang="x-none" sz="2400" b="0" strike="noStrike" spc="-1">
              <a:latin typeface="Times New Roman" pitchFamily="18" charset="0"/>
              <a:cs typeface="Times New Roman" pitchFamily="18" charset="0"/>
            </a:endParaRPr>
          </a:p>
          <a:p>
            <a:pPr marL="370440" indent="-342720">
              <a:lnSpc>
                <a:spcPct val="100000"/>
              </a:lnSpc>
              <a:spcBef>
                <a:spcPts val="601"/>
              </a:spcBef>
              <a:buClr>
                <a:srgbClr val="3891A7"/>
              </a:buClr>
              <a:buSzPct val="80000"/>
              <a:buFont typeface="Wingdings 2" charset="2"/>
              <a:buAutoNum type="arabicPeriod"/>
            </a:pPr>
            <a:r>
              <a:rPr lang="x-none" sz="2400" b="0" strike="noStrike" spc="-1">
                <a:solidFill>
                  <a:srgbClr val="361309"/>
                </a:solidFill>
                <a:latin typeface="Times New Roman" pitchFamily="18" charset="0"/>
                <a:ea typeface="Verdana"/>
                <a:cs typeface="Times New Roman" pitchFamily="18" charset="0"/>
              </a:rPr>
              <a:t>Da li se može izdati narudžbenica sa svim elementima ugovora i kada je primjereno njeno </a:t>
            </a:r>
            <a:r>
              <a:rPr lang="x-none" sz="2400" b="0" strike="noStrike" spc="-1" smtClean="0">
                <a:solidFill>
                  <a:srgbClr val="361309"/>
                </a:solidFill>
                <a:latin typeface="Times New Roman" pitchFamily="18" charset="0"/>
                <a:ea typeface="Verdana"/>
                <a:cs typeface="Times New Roman" pitchFamily="18" charset="0"/>
              </a:rPr>
              <a:t>izdavanje</a:t>
            </a:r>
            <a:r>
              <a:rPr lang="en-US" sz="2400" b="0" strike="noStrike" spc="-1" dirty="0" smtClean="0">
                <a:solidFill>
                  <a:srgbClr val="361309"/>
                </a:solidFill>
                <a:latin typeface="Times New Roman" pitchFamily="18" charset="0"/>
                <a:ea typeface="Verdana"/>
                <a:cs typeface="Times New Roman" pitchFamily="18" charset="0"/>
              </a:rPr>
              <a:t>?</a:t>
            </a:r>
            <a:endParaRPr lang="x-none" sz="2400" b="0" strike="noStrike" spc="-1">
              <a:latin typeface="Times New Roman" pitchFamily="18" charset="0"/>
              <a:cs typeface="Times New Roman" pitchFamily="18" charset="0"/>
            </a:endParaRPr>
          </a:p>
          <a:p>
            <a:pPr marL="370440" indent="-342720">
              <a:lnSpc>
                <a:spcPct val="100000"/>
              </a:lnSpc>
              <a:spcBef>
                <a:spcPts val="601"/>
              </a:spcBef>
              <a:buClr>
                <a:srgbClr val="3891A7"/>
              </a:buClr>
              <a:buSzPct val="80000"/>
              <a:buFont typeface="Wingdings 2" charset="2"/>
              <a:buAutoNum type="arabicPeriod"/>
            </a:pPr>
            <a:r>
              <a:rPr lang="x-none" sz="2400" b="0" strike="noStrike" spc="-1">
                <a:solidFill>
                  <a:srgbClr val="361309"/>
                </a:solidFill>
                <a:latin typeface="Times New Roman" pitchFamily="18" charset="0"/>
                <a:ea typeface="Verdana"/>
                <a:cs typeface="Times New Roman" pitchFamily="18" charset="0"/>
              </a:rPr>
              <a:t>Da li se može zaključiti okvirni sporazum kod isporuke roba čija je cijena promjenjiva u toku godine te na koji način najbolje realizirati ugovore kod takvih sporazuma npr. nabavka </a:t>
            </a:r>
            <a:r>
              <a:rPr lang="x-none" sz="2400" b="0" strike="noStrike" spc="-1" smtClean="0">
                <a:solidFill>
                  <a:srgbClr val="361309"/>
                </a:solidFill>
                <a:latin typeface="Times New Roman" pitchFamily="18" charset="0"/>
                <a:ea typeface="Verdana"/>
                <a:cs typeface="Times New Roman" pitchFamily="18" charset="0"/>
              </a:rPr>
              <a:t>goriva</a:t>
            </a:r>
            <a:r>
              <a:rPr lang="en-US" sz="2400" spc="-1" dirty="0" smtClean="0">
                <a:solidFill>
                  <a:srgbClr val="361309"/>
                </a:solidFill>
                <a:latin typeface="Times New Roman" pitchFamily="18" charset="0"/>
                <a:ea typeface="Verdana"/>
                <a:cs typeface="Times New Roman" pitchFamily="18" charset="0"/>
              </a:rPr>
              <a:t>?</a:t>
            </a:r>
            <a:endParaRPr lang="x-none" sz="2400" b="0" strike="noStrike" spc="-1">
              <a:latin typeface="Times New Roman" pitchFamily="18" charset="0"/>
              <a:cs typeface="Times New Roman" pitchFamily="18" charset="0"/>
            </a:endParaRPr>
          </a:p>
          <a:p>
            <a:pPr marL="370440" indent="-342720">
              <a:lnSpc>
                <a:spcPct val="100000"/>
              </a:lnSpc>
              <a:spcBef>
                <a:spcPts val="601"/>
              </a:spcBef>
              <a:buClr>
                <a:srgbClr val="3891A7"/>
              </a:buClr>
              <a:buSzPct val="80000"/>
              <a:buFont typeface="Wingdings 2" charset="2"/>
              <a:buAutoNum type="arabicPeriod"/>
            </a:pPr>
            <a:r>
              <a:rPr lang="x-none" sz="2400" b="0" strike="noStrike" spc="-1">
                <a:solidFill>
                  <a:srgbClr val="361309"/>
                </a:solidFill>
                <a:latin typeface="Times New Roman" pitchFamily="18" charset="0"/>
                <a:ea typeface="Verdana"/>
                <a:cs typeface="Times New Roman" pitchFamily="18" charset="0"/>
              </a:rPr>
              <a:t>Da li se na okvirni sporazum može tražiti dostavljanje bankovne garancije ili je to moguće samo za pojedinačne ugovore iz okvirnog </a:t>
            </a:r>
            <a:r>
              <a:rPr lang="x-none" sz="2400" b="0" strike="noStrike" spc="-1" smtClean="0">
                <a:solidFill>
                  <a:srgbClr val="361309"/>
                </a:solidFill>
                <a:latin typeface="Times New Roman" pitchFamily="18" charset="0"/>
                <a:ea typeface="Verdana"/>
                <a:cs typeface="Times New Roman" pitchFamily="18" charset="0"/>
              </a:rPr>
              <a:t>sporazuma</a:t>
            </a:r>
            <a:r>
              <a:rPr lang="en-US" sz="2400" b="0" strike="noStrike" spc="-1" dirty="0" smtClean="0">
                <a:solidFill>
                  <a:srgbClr val="361309"/>
                </a:solidFill>
                <a:latin typeface="Times New Roman" pitchFamily="18" charset="0"/>
                <a:ea typeface="Verdana"/>
                <a:cs typeface="Times New Roman" pitchFamily="18" charset="0"/>
              </a:rPr>
              <a:t>?</a:t>
            </a:r>
            <a:endParaRPr lang="x-none" sz="2400" b="0" strike="noStrike" spc="-1">
              <a:latin typeface="Times New Roman" pitchFamily="18" charset="0"/>
              <a:cs typeface="Times New Roman" pitchFamily="18" charset="0"/>
            </a:endParaRPr>
          </a:p>
          <a:p>
            <a:pPr>
              <a:lnSpc>
                <a:spcPct val="100000"/>
              </a:lnSpc>
              <a:spcBef>
                <a:spcPts val="601"/>
              </a:spcBef>
            </a:pPr>
            <a:endParaRPr lang="x-none" sz="2400" b="0" strike="noStrike" spc="-1">
              <a:latin typeface="Arial"/>
            </a:endParaRPr>
          </a:p>
          <a:p>
            <a:pPr>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1187640" y="188640"/>
            <a:ext cx="7406280" cy="779040"/>
          </a:xfrm>
          <a:prstGeom prst="rect">
            <a:avLst/>
          </a:prstGeom>
          <a:noFill/>
          <a:ln>
            <a:noFill/>
          </a:ln>
        </p:spPr>
        <p:txBody>
          <a:bodyPr lIns="90000" tIns="45000" rIns="90000" bIns="45000" anchor="b">
            <a:normAutofit/>
          </a:bodyPr>
          <a:lstStyle/>
          <a:p>
            <a:pPr algn="ctr">
              <a:lnSpc>
                <a:spcPct val="100000"/>
              </a:lnSpc>
            </a:pPr>
            <a:r>
              <a:rPr lang="en-US" sz="2800" b="1" strike="noStrike" spc="-1" dirty="0">
                <a:solidFill>
                  <a:srgbClr val="572314"/>
                </a:solidFill>
                <a:latin typeface="Times New Roman" pitchFamily="18" charset="0"/>
                <a:ea typeface="Verdana"/>
              </a:rPr>
              <a:t>DEFINICIJA</a:t>
            </a:r>
            <a:endParaRPr lang="en-US" sz="2800" b="1" strike="noStrike" spc="-1" dirty="0">
              <a:solidFill>
                <a:srgbClr val="000000"/>
              </a:solidFill>
              <a:latin typeface="Times New Roman" pitchFamily="18" charset="0"/>
            </a:endParaRPr>
          </a:p>
        </p:txBody>
      </p:sp>
      <p:sp>
        <p:nvSpPr>
          <p:cNvPr id="154" name="TextShape 2"/>
          <p:cNvSpPr txBox="1"/>
          <p:nvPr/>
        </p:nvSpPr>
        <p:spPr>
          <a:xfrm>
            <a:off x="539640" y="1484640"/>
            <a:ext cx="8342280" cy="4176000"/>
          </a:xfrm>
          <a:prstGeom prst="rect">
            <a:avLst/>
          </a:prstGeom>
          <a:noFill/>
          <a:ln>
            <a:noFill/>
          </a:ln>
        </p:spPr>
        <p:txBody>
          <a:bodyPr lIns="90000" tIns="0" rIns="90000" bIns="45000">
            <a:noAutofit/>
          </a:bodyPr>
          <a:lstStyle/>
          <a:p>
            <a:pPr marL="27360" algn="just">
              <a:lnSpc>
                <a:spcPct val="100000"/>
              </a:lnSpc>
              <a:spcBef>
                <a:spcPts val="601"/>
              </a:spcBef>
            </a:pPr>
            <a:r>
              <a:rPr lang="x-none" sz="2800" b="0" strike="noStrike" spc="-1">
                <a:solidFill>
                  <a:srgbClr val="361309"/>
                </a:solidFill>
                <a:latin typeface="Times New Roman" pitchFamily="18" charset="0"/>
                <a:ea typeface="Verdana"/>
                <a:cs typeface="Times New Roman" pitchFamily="18" charset="0"/>
              </a:rPr>
              <a:t>U smislu člana 2. tačka n) ZJN, </a:t>
            </a:r>
            <a:r>
              <a:rPr lang="x-none" sz="2800" b="0" i="1" strike="noStrike" spc="-1">
                <a:solidFill>
                  <a:srgbClr val="361309"/>
                </a:solidFill>
                <a:latin typeface="Times New Roman" pitchFamily="18" charset="0"/>
                <a:ea typeface="Verdana"/>
                <a:cs typeface="Times New Roman" pitchFamily="18" charset="0"/>
              </a:rPr>
              <a:t>okvirni sporazum je sporazum između jednog ili više ugovornih organa </a:t>
            </a:r>
            <a:r>
              <a:rPr lang="x-none" sz="2800" b="1" i="1" strike="noStrike" spc="-1">
                <a:solidFill>
                  <a:srgbClr val="361309"/>
                </a:solidFill>
                <a:latin typeface="Times New Roman" pitchFamily="18" charset="0"/>
                <a:ea typeface="Verdana"/>
                <a:cs typeface="Times New Roman" pitchFamily="18" charset="0"/>
              </a:rPr>
              <a:t>i </a:t>
            </a:r>
            <a:r>
              <a:rPr lang="bs-Latn-BA" sz="2800" b="1" i="1" strike="noStrike" spc="-1" dirty="0" smtClean="0">
                <a:solidFill>
                  <a:srgbClr val="361309"/>
                </a:solidFill>
                <a:latin typeface="Times New Roman" pitchFamily="18" charset="0"/>
                <a:ea typeface="Verdana"/>
                <a:cs typeface="Times New Roman" pitchFamily="18" charset="0"/>
              </a:rPr>
              <a:t>jednog</a:t>
            </a:r>
            <a:r>
              <a:rPr lang="bs-Latn-BA" sz="2800" b="0" i="1" strike="noStrike" spc="-1" dirty="0" smtClean="0">
                <a:solidFill>
                  <a:srgbClr val="361309"/>
                </a:solidFill>
                <a:latin typeface="Times New Roman" pitchFamily="18" charset="0"/>
                <a:ea typeface="Verdana"/>
                <a:cs typeface="Times New Roman" pitchFamily="18" charset="0"/>
              </a:rPr>
              <a:t> ili </a:t>
            </a:r>
            <a:r>
              <a:rPr lang="x-none" sz="2800" b="0" i="1" strike="noStrike" spc="-1" smtClean="0">
                <a:solidFill>
                  <a:srgbClr val="361309"/>
                </a:solidFill>
                <a:latin typeface="Times New Roman" pitchFamily="18" charset="0"/>
                <a:ea typeface="Verdana"/>
                <a:cs typeface="Times New Roman" pitchFamily="18" charset="0"/>
              </a:rPr>
              <a:t>više </a:t>
            </a:r>
            <a:r>
              <a:rPr lang="x-none" sz="2800" b="0" i="1" strike="noStrike" spc="-1">
                <a:solidFill>
                  <a:srgbClr val="361309"/>
                </a:solidFill>
                <a:latin typeface="Times New Roman" pitchFamily="18" charset="0"/>
                <a:ea typeface="Verdana"/>
                <a:cs typeface="Times New Roman" pitchFamily="18" charset="0"/>
              </a:rPr>
              <a:t>ponuđača, zaključen u pisanom obliku, kojim se definiraju uslovi pod kojim se mogu dodijeliti ugovori tokom određenog perioda, u skladu s predviđenom cijenom i, gdje je moguće, predviđenim količinama</a:t>
            </a:r>
            <a:r>
              <a:rPr lang="x-none" sz="2800" b="0" strike="noStrike" spc="-1">
                <a:solidFill>
                  <a:srgbClr val="361309"/>
                </a:solidFill>
                <a:latin typeface="Times New Roman" pitchFamily="18" charset="0"/>
                <a:ea typeface="Verdana"/>
                <a:cs typeface="Times New Roman" pitchFamily="18" charset="0"/>
              </a:rPr>
              <a:t>.</a:t>
            </a:r>
            <a:endParaRPr lang="x-none" sz="2800" b="0" strike="noStrike" spc="-1">
              <a:latin typeface="Times New Roman" pitchFamily="18" charset="0"/>
              <a:cs typeface="Times New Roman" pitchFamily="18" charset="0"/>
            </a:endParaRPr>
          </a:p>
          <a:p>
            <a:pPr marL="27360">
              <a:lnSpc>
                <a:spcPct val="100000"/>
              </a:lnSpc>
              <a:spcBef>
                <a:spcPts val="601"/>
              </a:spcBef>
            </a:pPr>
            <a:endParaRPr lang="x-none" sz="2800" b="0" strike="noStrike" spc="-1">
              <a:latin typeface="Times New Roman" pitchFamily="18" charset="0"/>
              <a:cs typeface="Times New Roman" pitchFamily="18" charset="0"/>
            </a:endParaRPr>
          </a:p>
          <a:p>
            <a:pPr marL="27360">
              <a:lnSpc>
                <a:spcPct val="100000"/>
              </a:lnSpc>
              <a:spcBef>
                <a:spcPts val="601"/>
              </a:spcBef>
            </a:pPr>
            <a:endParaRPr lang="x-none" sz="2800" b="0" strike="noStrike" spc="-1">
              <a:latin typeface="Arial"/>
            </a:endParaRPr>
          </a:p>
          <a:p>
            <a:pPr marL="27360">
              <a:lnSpc>
                <a:spcPct val="100000"/>
              </a:lnSpc>
              <a:spcBef>
                <a:spcPts val="601"/>
              </a:spcBef>
            </a:pPr>
            <a:endParaRPr lang="x-none" sz="2800" b="0" strike="noStrike" spc="-1">
              <a:latin typeface="Arial"/>
            </a:endParaRPr>
          </a:p>
          <a:p>
            <a:pPr marL="27360">
              <a:lnSpc>
                <a:spcPct val="100000"/>
              </a:lnSpc>
              <a:spcBef>
                <a:spcPts val="601"/>
              </a:spcBef>
            </a:pPr>
            <a:endParaRPr lang="x-none" sz="2800" b="0" strike="noStrike" spc="-1">
              <a:latin typeface="Arial"/>
            </a:endParaRPr>
          </a:p>
          <a:p>
            <a:pPr marL="27360">
              <a:lnSpc>
                <a:spcPct val="100000"/>
              </a:lnSpc>
              <a:spcBef>
                <a:spcPts val="601"/>
              </a:spcBef>
            </a:pPr>
            <a:endParaRPr lang="x-none" sz="2800" b="0" strike="noStrike" spc="-1">
              <a:latin typeface="Arial"/>
            </a:endParaRPr>
          </a:p>
          <a:p>
            <a:pPr marL="27360">
              <a:lnSpc>
                <a:spcPct val="100000"/>
              </a:lnSpc>
              <a:spcBef>
                <a:spcPts val="601"/>
              </a:spcBef>
            </a:pPr>
            <a:endParaRPr lang="x-non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extShape 1"/>
          <p:cNvSpPr txBox="1"/>
          <p:nvPr/>
        </p:nvSpPr>
        <p:spPr>
          <a:xfrm>
            <a:off x="251640" y="980728"/>
            <a:ext cx="8640720" cy="5486672"/>
          </a:xfrm>
          <a:prstGeom prst="rect">
            <a:avLst/>
          </a:prstGeom>
          <a:noFill/>
          <a:ln>
            <a:noFill/>
          </a:ln>
        </p:spPr>
        <p:txBody>
          <a:bodyPr lIns="90000" tIns="45000" rIns="90000" bIns="45000">
            <a:noAutofit/>
          </a:bodyPr>
          <a:lstStyle/>
          <a:p>
            <a:pPr marL="365760" indent="-282960" algn="just">
              <a:lnSpc>
                <a:spcPct val="100000"/>
              </a:lnSpc>
              <a:spcBef>
                <a:spcPts val="601"/>
              </a:spcBef>
              <a:buClr>
                <a:srgbClr val="3891A7"/>
              </a:buClr>
              <a:buSzPct val="80000"/>
              <a:buFont typeface="Wingdings 2" charset="2"/>
              <a:buChar char=""/>
            </a:pPr>
            <a:endParaRPr lang="bs-Latn-BA" sz="2400" b="0" strike="noStrike" spc="-1" dirty="0" smtClean="0">
              <a:solidFill>
                <a:srgbClr val="000000"/>
              </a:solidFill>
              <a:latin typeface="Times New Roman" pitchFamily="18" charset="0"/>
              <a:cs typeface="Times New Roman" pitchFamily="18" charset="0"/>
            </a:endParaRPr>
          </a:p>
          <a:p>
            <a:pPr marL="365760" indent="-282960" algn="just">
              <a:lnSpc>
                <a:spcPct val="100000"/>
              </a:lnSpc>
              <a:spcBef>
                <a:spcPts val="601"/>
              </a:spcBef>
              <a:buClr>
                <a:srgbClr val="3891A7"/>
              </a:buClr>
              <a:buSzPct val="80000"/>
              <a:buFont typeface="Wingdings 2" charset="2"/>
              <a:buChar char=""/>
            </a:pPr>
            <a:r>
              <a:rPr lang="en-US" sz="2400" b="0" strike="noStrike" spc="-1" dirty="0" err="1" smtClean="0">
                <a:solidFill>
                  <a:srgbClr val="000000"/>
                </a:solidFill>
                <a:latin typeface="Times New Roman" pitchFamily="18" charset="0"/>
                <a:cs typeface="Times New Roman" pitchFamily="18" charset="0"/>
              </a:rPr>
              <a:t>Okvirni</a:t>
            </a:r>
            <a:r>
              <a:rPr lang="en-US" sz="2400" b="0" strike="noStrike" spc="-1" dirty="0" smtClean="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nakon</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provedenog</a:t>
            </a:r>
            <a:r>
              <a:rPr lang="en-US" sz="2400" b="0" strike="noStrike" spc="-1" dirty="0">
                <a:solidFill>
                  <a:srgbClr val="000000"/>
                </a:solidFill>
                <a:latin typeface="Times New Roman" pitchFamily="18" charset="0"/>
                <a:cs typeface="Times New Roman" pitchFamily="18" charset="0"/>
              </a:rPr>
              <a:t>:</a:t>
            </a:r>
          </a:p>
          <a:p>
            <a:pPr marL="640080" lvl="1" indent="-237240" algn="just">
              <a:lnSpc>
                <a:spcPct val="100000"/>
              </a:lnSpc>
              <a:spcBef>
                <a:spcPts val="550"/>
              </a:spcBef>
              <a:buClr>
                <a:srgbClr val="3891A7"/>
              </a:buClr>
              <a:buFont typeface="Verdana"/>
              <a:buChar char="◦"/>
            </a:pP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otvorenog</a:t>
            </a:r>
            <a:r>
              <a:rPr lang="en-US" sz="2400" b="0" strike="noStrike" spc="-1" dirty="0">
                <a:solidFill>
                  <a:srgbClr val="000000"/>
                </a:solidFill>
                <a:latin typeface="Times New Roman" pitchFamily="18" charset="0"/>
                <a:cs typeface="Times New Roman" pitchFamily="18" charset="0"/>
              </a:rPr>
              <a:t>, </a:t>
            </a:r>
          </a:p>
          <a:p>
            <a:pPr marL="640080" lvl="1" indent="-237240" algn="just">
              <a:lnSpc>
                <a:spcPct val="100000"/>
              </a:lnSpc>
              <a:spcBef>
                <a:spcPts val="550"/>
              </a:spcBef>
              <a:buClr>
                <a:srgbClr val="3891A7"/>
              </a:buClr>
              <a:buFont typeface="Verdana"/>
              <a:buChar char="◦"/>
            </a:pP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ograničenog</a:t>
            </a:r>
            <a:r>
              <a:rPr lang="en-US" sz="2400" b="0" strike="noStrike" spc="-1" dirty="0">
                <a:solidFill>
                  <a:srgbClr val="000000"/>
                </a:solidFill>
                <a:latin typeface="Times New Roman" pitchFamily="18" charset="0"/>
                <a:cs typeface="Times New Roman" pitchFamily="18" charset="0"/>
              </a:rPr>
              <a:t>, </a:t>
            </a:r>
          </a:p>
          <a:p>
            <a:pPr marL="640080" lvl="1" indent="-237240" algn="just">
              <a:lnSpc>
                <a:spcPct val="100000"/>
              </a:lnSpc>
              <a:spcBef>
                <a:spcPts val="550"/>
              </a:spcBef>
              <a:buClr>
                <a:srgbClr val="3891A7"/>
              </a:buClr>
              <a:buFont typeface="Verdana"/>
              <a:buChar char="◦"/>
            </a:pP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pregovaračkog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s </a:t>
            </a:r>
            <a:r>
              <a:rPr lang="en-US" sz="2400" b="0" strike="noStrike" spc="-1" dirty="0" err="1">
                <a:solidFill>
                  <a:srgbClr val="000000"/>
                </a:solidFill>
                <a:latin typeface="Times New Roman" pitchFamily="18" charset="0"/>
                <a:cs typeface="Times New Roman" pitchFamily="18" charset="0"/>
              </a:rPr>
              <a:t>objavom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obavještenja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a:t>
            </a:r>
          </a:p>
          <a:p>
            <a:pPr marL="640080" lvl="1" indent="-237240" algn="just">
              <a:lnSpc>
                <a:spcPct val="100000"/>
              </a:lnSpc>
              <a:spcBef>
                <a:spcPts val="550"/>
              </a:spcBef>
              <a:buClr>
                <a:srgbClr val="3891A7"/>
              </a:buClr>
              <a:buFont typeface="Verdana"/>
              <a:buChar char="◦"/>
            </a:pP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konkurentskog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zahtjeva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dostavu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ponuda</a:t>
            </a:r>
            <a:r>
              <a:rPr lang="en-US" sz="2400" b="0" strike="noStrike" spc="-1" dirty="0">
                <a:solidFill>
                  <a:srgbClr val="000000"/>
                </a:solidFill>
                <a:latin typeface="Times New Roman" pitchFamily="18" charset="0"/>
                <a:cs typeface="Times New Roman" pitchFamily="18" charset="0"/>
              </a:rPr>
              <a:t>. </a:t>
            </a:r>
          </a:p>
          <a:p>
            <a:pPr marL="365760" indent="-282960" algn="just">
              <a:lnSpc>
                <a:spcPct val="100000"/>
              </a:lnSpc>
              <a:spcBef>
                <a:spcPts val="601"/>
              </a:spcBef>
              <a:buClr>
                <a:srgbClr val="3891A7"/>
              </a:buClr>
              <a:buSzPct val="80000"/>
              <a:buFont typeface="Wingdings 2" charset="2"/>
              <a:buChar char=""/>
            </a:pPr>
            <a:r>
              <a:rPr lang="en-US" sz="2400" b="1" strike="noStrike" spc="-1" dirty="0" err="1">
                <a:solidFill>
                  <a:srgbClr val="000000"/>
                </a:solidFill>
                <a:latin typeface="Times New Roman" pitchFamily="18" charset="0"/>
                <a:cs typeface="Times New Roman" pitchFamily="18" charset="0"/>
              </a:rPr>
              <a:t>Izuzetno</a:t>
            </a:r>
            <a:r>
              <a:rPr lang="en-US" sz="2400" b="1"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nakon</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pregovaračkog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bez</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objave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obavještenja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nakon</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poništenog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otvorenog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ili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ograničenog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zbog</a:t>
            </a:r>
            <a:r>
              <a:rPr lang="en-US" sz="2400" b="0" strike="noStrike" spc="-1" dirty="0">
                <a:solidFill>
                  <a:srgbClr val="000000"/>
                </a:solidFill>
                <a:latin typeface="Times New Roman" pitchFamily="18" charset="0"/>
                <a:cs typeface="Times New Roman" pitchFamily="18" charset="0"/>
              </a:rPr>
              <a:t> toga </a:t>
            </a:r>
            <a:r>
              <a:rPr lang="en-US" sz="2400" b="0" strike="noStrike" spc="-1" dirty="0" err="1">
                <a:solidFill>
                  <a:srgbClr val="000000"/>
                </a:solidFill>
                <a:latin typeface="Times New Roman" pitchFamily="18" charset="0"/>
                <a:cs typeface="Times New Roman" pitchFamily="18" charset="0"/>
              </a:rPr>
              <a:t>što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nije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zaprimljena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nijedna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ili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nijedna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prihvatljiva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ponuda</a:t>
            </a:r>
            <a:r>
              <a:rPr lang="en-US" sz="2400" b="0" strike="noStrike" spc="-1" dirty="0">
                <a:solidFill>
                  <a:srgbClr val="000000"/>
                </a:solidFill>
                <a:latin typeface="Times New Roman" pitchFamily="18" charset="0"/>
                <a:cs typeface="Times New Roman" pitchFamily="18" charset="0"/>
              </a:rPr>
              <a:t>. </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Nakon</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njegove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odredbe</a:t>
            </a:r>
            <a:r>
              <a:rPr lang="en-US" sz="2400" b="0" strike="noStrike" spc="-1" dirty="0">
                <a:solidFill>
                  <a:srgbClr val="000000"/>
                </a:solidFill>
                <a:latin typeface="Times New Roman" pitchFamily="18" charset="0"/>
                <a:cs typeface="Times New Roman" pitchFamily="18" charset="0"/>
              </a:rPr>
              <a:t> </a:t>
            </a:r>
            <a:r>
              <a:rPr lang="en-US" sz="2400" b="1" strike="noStrike" spc="-1" dirty="0">
                <a:solidFill>
                  <a:srgbClr val="000000"/>
                </a:solidFill>
                <a:latin typeface="Times New Roman" pitchFamily="18" charset="0"/>
                <a:cs typeface="Times New Roman" pitchFamily="18" charset="0"/>
              </a:rPr>
              <a:t>ne </a:t>
            </a:r>
            <a:r>
              <a:rPr lang="en-US" sz="2400" b="1" strike="noStrike" spc="-1" dirty="0" err="1">
                <a:solidFill>
                  <a:srgbClr val="000000"/>
                </a:solidFill>
                <a:latin typeface="Times New Roman" pitchFamily="18" charset="0"/>
                <a:cs typeface="Times New Roman" pitchFamily="18" charset="0"/>
              </a:rPr>
              <a:t>mogu</a:t>
            </a:r>
            <a:r>
              <a:rPr lang="en-US" sz="2400" b="1" strike="noStrike" spc="-1" dirty="0">
                <a:solidFill>
                  <a:srgbClr val="000000"/>
                </a:solidFill>
                <a:latin typeface="Times New Roman" pitchFamily="18" charset="0"/>
                <a:cs typeface="Times New Roman" pitchFamily="18" charset="0"/>
              </a:rPr>
              <a:t> se </a:t>
            </a:r>
            <a:r>
              <a:rPr lang="en-US" sz="2400" b="1" strike="noStrike" spc="-1" dirty="0" err="1">
                <a:solidFill>
                  <a:srgbClr val="000000"/>
                </a:solidFill>
                <a:latin typeface="Times New Roman" pitchFamily="18" charset="0"/>
                <a:cs typeface="Times New Roman" pitchFamily="18" charset="0"/>
              </a:rPr>
              <a:t>mijenjati</a:t>
            </a:r>
            <a:r>
              <a:rPr lang="en-US" sz="2400" b="0" strike="noStrike" spc="-1" dirty="0">
                <a:solidFill>
                  <a:srgbClr val="000000"/>
                </a:solidFill>
                <a:latin typeface="Times New Roman" pitchFamily="18" charset="0"/>
                <a:cs typeface="Times New Roman" pitchFamily="18" charset="0"/>
              </a:rPr>
              <a:t>.</a:t>
            </a:r>
          </a:p>
          <a:p>
            <a:pPr marL="82440">
              <a:lnSpc>
                <a:spcPct val="100000"/>
              </a:lnSpc>
              <a:spcBef>
                <a:spcPts val="601"/>
              </a:spcBef>
            </a:pPr>
            <a:endParaRPr lang="en-US" sz="2400" b="0" strike="noStrike" spc="-1" dirty="0">
              <a:solidFill>
                <a:srgbClr val="000000"/>
              </a:solidFill>
              <a:latin typeface="Times New Roman" pitchFamily="18" charset="0"/>
              <a:cs typeface="Times New Roman" pitchFamily="18" charset="0"/>
            </a:endParaRPr>
          </a:p>
        </p:txBody>
      </p:sp>
      <p:sp>
        <p:nvSpPr>
          <p:cNvPr id="156" name="CustomShape 2"/>
          <p:cNvSpPr/>
          <p:nvPr/>
        </p:nvSpPr>
        <p:spPr>
          <a:xfrm>
            <a:off x="2843640" y="116640"/>
            <a:ext cx="4571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x-none" sz="2800" b="1" strike="noStrike" spc="-1">
                <a:solidFill>
                  <a:srgbClr val="000000"/>
                </a:solidFill>
                <a:latin typeface="Times New Roman" pitchFamily="18" charset="0"/>
                <a:ea typeface="Verdana"/>
                <a:cs typeface="Times New Roman" pitchFamily="18" charset="0"/>
              </a:rPr>
              <a:t>OKVIRNI SPORAZUM</a:t>
            </a:r>
            <a:r>
              <a:rPr lang="x-none" sz="2800" b="1" strike="noStrike" spc="-1">
                <a:solidFill>
                  <a:srgbClr val="000000"/>
                </a:solidFill>
                <a:latin typeface="Verdana"/>
                <a:ea typeface="Verdana"/>
              </a:rPr>
              <a:t> </a:t>
            </a:r>
            <a:endParaRPr lang="x-non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251640" y="548680"/>
            <a:ext cx="8712720" cy="5918720"/>
          </a:xfrm>
          <a:prstGeom prst="rect">
            <a:avLst/>
          </a:prstGeom>
          <a:noFill/>
          <a:ln>
            <a:noFill/>
          </a:ln>
        </p:spPr>
        <p:txBody>
          <a:bodyPr lIns="90000" tIns="45000" rIns="90000" bIns="45000">
            <a:noAutofit/>
          </a:bodyPr>
          <a:lstStyle/>
          <a:p>
            <a:pPr marL="365760" indent="-282960" algn="just">
              <a:lnSpc>
                <a:spcPct val="100000"/>
              </a:lnSpc>
              <a:spcBef>
                <a:spcPts val="601"/>
              </a:spcBef>
              <a:buClr>
                <a:srgbClr val="3891A7"/>
              </a:buClr>
              <a:buSzPct val="80000"/>
              <a:buFont typeface="Wingdings 2" charset="2"/>
              <a:buChar char=""/>
            </a:pPr>
            <a:r>
              <a:rPr lang="en-US" sz="2400" b="0" strike="noStrike" spc="-1" dirty="0">
                <a:solidFill>
                  <a:srgbClr val="000000"/>
                </a:solidFill>
                <a:latin typeface="Times New Roman" pitchFamily="18" charset="0"/>
                <a:cs typeface="Times New Roman" pitchFamily="18" charset="0"/>
              </a:rPr>
              <a:t>U </a:t>
            </a:r>
            <a:r>
              <a:rPr lang="en-US" sz="2400" b="0" strike="noStrike" spc="-1" dirty="0" err="1">
                <a:solidFill>
                  <a:srgbClr val="000000"/>
                </a:solidFill>
                <a:latin typeface="Times New Roman" pitchFamily="18" charset="0"/>
                <a:cs typeface="Times New Roman" pitchFamily="18" charset="0"/>
              </a:rPr>
              <a:t>slučaju</a:t>
            </a:r>
            <a:r>
              <a:rPr lang="en-US" sz="2400" b="0" strike="noStrike" spc="-1" dirty="0">
                <a:solidFill>
                  <a:srgbClr val="000000"/>
                </a:solidFill>
                <a:latin typeface="Times New Roman" pitchFamily="18" charset="0"/>
                <a:cs typeface="Times New Roman" pitchFamily="18" charset="0"/>
              </a:rPr>
              <a:t> da UO </a:t>
            </a:r>
            <a:r>
              <a:rPr lang="en-US" sz="2400" b="0" strike="noStrike" spc="-1" dirty="0" err="1">
                <a:solidFill>
                  <a:srgbClr val="000000"/>
                </a:solidFill>
                <a:latin typeface="Times New Roman" pitchFamily="18" charset="0"/>
                <a:cs typeface="Times New Roman" pitchFamily="18" charset="0"/>
              </a:rPr>
              <a:t>predviđa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zaključivanje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tenderskoj</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dokumentaciji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obavezno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mora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naznačiti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trajanje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kao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da li </a:t>
            </a:r>
            <a:r>
              <a:rPr lang="en-US" sz="2400" b="0" strike="noStrike" spc="-1" dirty="0" err="1">
                <a:solidFill>
                  <a:srgbClr val="000000"/>
                </a:solidFill>
                <a:latin typeface="Times New Roman" pitchFamily="18" charset="0"/>
                <a:cs typeface="Times New Roman" pitchFamily="18" charset="0"/>
              </a:rPr>
              <a:t>če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jednim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ili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više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Trajanje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ne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duže</a:t>
            </a:r>
            <a:r>
              <a:rPr lang="en-US" sz="2400" b="0" strike="noStrike" spc="-1" dirty="0">
                <a:solidFill>
                  <a:srgbClr val="000000"/>
                </a:solidFill>
                <a:latin typeface="Times New Roman" pitchFamily="18" charset="0"/>
                <a:cs typeface="Times New Roman" pitchFamily="18" charset="0"/>
              </a:rPr>
              <a:t> od </a:t>
            </a:r>
            <a:r>
              <a:rPr lang="en-US" sz="2400" b="0" strike="noStrike" spc="-1" dirty="0" err="1">
                <a:solidFill>
                  <a:srgbClr val="000000"/>
                </a:solidFill>
                <a:latin typeface="Times New Roman" pitchFamily="18" charset="0"/>
                <a:cs typeface="Times New Roman" pitchFamily="18" charset="0"/>
              </a:rPr>
              <a:t>četiri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godine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osim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ako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postoje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opravdani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razlozi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posebno</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vezi</a:t>
            </a:r>
            <a:r>
              <a:rPr lang="en-US" sz="2400" b="0" strike="noStrike" spc="-1" dirty="0">
                <a:solidFill>
                  <a:srgbClr val="000000"/>
                </a:solidFill>
                <a:latin typeface="Times New Roman" pitchFamily="18" charset="0"/>
                <a:cs typeface="Times New Roman" pitchFamily="18" charset="0"/>
              </a:rPr>
              <a:t> s </a:t>
            </a:r>
            <a:r>
              <a:rPr lang="en-US" sz="2400" b="0" strike="noStrike" spc="-1" dirty="0" err="1">
                <a:solidFill>
                  <a:srgbClr val="000000"/>
                </a:solidFill>
                <a:latin typeface="Times New Roman" pitchFamily="18" charset="0"/>
                <a:cs typeface="Times New Roman" pitchFamily="18" charset="0"/>
              </a:rPr>
              <a:t>predmetom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zaključuje</a:t>
            </a:r>
            <a:r>
              <a:rPr lang="en-US" sz="2400" b="0" strike="noStrike" spc="-1" dirty="0">
                <a:solidFill>
                  <a:srgbClr val="000000"/>
                </a:solidFill>
                <a:latin typeface="Times New Roman" pitchFamily="18" charset="0"/>
                <a:cs typeface="Times New Roman" pitchFamily="18" charset="0"/>
              </a:rPr>
              <a:t> se s </a:t>
            </a:r>
            <a:r>
              <a:rPr lang="en-US" sz="2400" b="0" strike="noStrike" spc="-1" dirty="0" err="1">
                <a:solidFill>
                  <a:srgbClr val="000000"/>
                </a:solidFill>
                <a:latin typeface="Times New Roman" pitchFamily="18" charset="0"/>
                <a:cs typeface="Times New Roman" pitchFamily="18" charset="0"/>
              </a:rPr>
              <a:t>više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isti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predmet</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broj</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 s </a:t>
            </a:r>
            <a:r>
              <a:rPr lang="en-US" sz="2400" b="0" strike="noStrike" spc="-1" dirty="0" err="1">
                <a:solidFill>
                  <a:srgbClr val="000000"/>
                </a:solidFill>
                <a:latin typeface="Times New Roman" pitchFamily="18" charset="0"/>
                <a:cs typeface="Times New Roman" pitchFamily="18" charset="0"/>
              </a:rPr>
              <a:t>kojima</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zaključuje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ne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manji</a:t>
            </a:r>
            <a:r>
              <a:rPr lang="en-US" sz="2400" b="0" strike="noStrike" spc="-1" dirty="0">
                <a:solidFill>
                  <a:srgbClr val="000000"/>
                </a:solidFill>
                <a:latin typeface="Times New Roman" pitchFamily="18" charset="0"/>
                <a:cs typeface="Times New Roman" pitchFamily="18" charset="0"/>
              </a:rPr>
              <a:t> od tri, pod </a:t>
            </a:r>
            <a:r>
              <a:rPr lang="en-US" sz="2400" b="0" strike="noStrike" spc="-1" dirty="0" err="1">
                <a:solidFill>
                  <a:srgbClr val="000000"/>
                </a:solidFill>
                <a:latin typeface="Times New Roman" pitchFamily="18" charset="0"/>
                <a:cs typeface="Times New Roman" pitchFamily="18" charset="0"/>
              </a:rPr>
              <a:t>uslovom</a:t>
            </a:r>
            <a:r>
              <a:rPr lang="en-US" sz="2400" b="0" strike="noStrike" spc="-1" dirty="0">
                <a:solidFill>
                  <a:srgbClr val="000000"/>
                </a:solidFill>
                <a:latin typeface="Times New Roman" pitchFamily="18" charset="0"/>
                <a:cs typeface="Times New Roman" pitchFamily="18" charset="0"/>
              </a:rPr>
              <a:t> da </a:t>
            </a:r>
            <a:r>
              <a:rPr lang="en-US" sz="2400" b="0" strike="noStrike" spc="-1" dirty="0" err="1">
                <a:solidFill>
                  <a:srgbClr val="000000"/>
                </a:solidFill>
                <a:latin typeface="Times New Roman" pitchFamily="18" charset="0"/>
                <a:cs typeface="Times New Roman" pitchFamily="18" charset="0"/>
              </a:rPr>
              <a:t>postoji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dovoljan</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broj</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 </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s </a:t>
            </a:r>
            <a:r>
              <a:rPr lang="en-US" sz="2400" b="0" strike="noStrike" spc="-1" dirty="0" err="1">
                <a:solidFill>
                  <a:srgbClr val="000000"/>
                </a:solidFill>
                <a:latin typeface="Times New Roman" pitchFamily="18" charset="0"/>
                <a:cs typeface="Times New Roman" pitchFamily="18" charset="0"/>
              </a:rPr>
              <a:t>dva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slučaju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ponavljanja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zbog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nedovoljnog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broja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primljenih</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ponuda</a:t>
            </a:r>
            <a:r>
              <a:rPr lang="en-US" sz="2400" b="0" strike="noStrike" spc="-1" dirty="0">
                <a:solidFill>
                  <a:srgbClr val="000000"/>
                </a:solidFill>
                <a:latin typeface="Times New Roman" pitchFamily="18" charset="0"/>
                <a:cs typeface="Times New Roman" pitchFamily="18" charset="0"/>
              </a:rPr>
              <a:t>.</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s </a:t>
            </a:r>
            <a:r>
              <a:rPr lang="en-US" sz="2400" b="0" strike="noStrike" spc="-1" dirty="0" err="1">
                <a:solidFill>
                  <a:srgbClr val="000000"/>
                </a:solidFill>
                <a:latin typeface="Times New Roman" pitchFamily="18" charset="0"/>
                <a:cs typeface="Times New Roman" pitchFamily="18" charset="0"/>
              </a:rPr>
              <a:t>jednim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ponuđačem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samo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ako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jasno</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utvrđene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cijena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količine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koje</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primjenjuju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tokom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cijelog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trajanja</a:t>
            </a:r>
            <a:r>
              <a:rPr lang="en-US" sz="2400" b="0" strike="noStrike" spc="-1" dirty="0">
                <a:solidFill>
                  <a:srgbClr val="000000"/>
                </a:solidFill>
                <a:latin typeface="Times New Roman" pitchFamily="18" charset="0"/>
                <a:cs typeface="Times New Roman" pitchFamily="18" charset="0"/>
              </a:rPr>
              <a:t>  OS.</a:t>
            </a:r>
          </a:p>
          <a:p>
            <a:pPr algn="just">
              <a:lnSpc>
                <a:spcPct val="100000"/>
              </a:lnSpc>
              <a:spcBef>
                <a:spcPts val="601"/>
              </a:spcBef>
            </a:pPr>
            <a:endParaRPr lang="en-US" sz="2400" b="0" strike="noStrike" spc="-1" dirty="0">
              <a:solidFill>
                <a:srgbClr val="000000"/>
              </a:solidFill>
              <a:latin typeface="Gill Sans MT"/>
            </a:endParaRPr>
          </a:p>
          <a:p>
            <a:pPr algn="just">
              <a:lnSpc>
                <a:spcPct val="100000"/>
              </a:lnSpc>
              <a:spcBef>
                <a:spcPts val="601"/>
              </a:spcBef>
            </a:pPr>
            <a:endParaRPr lang="en-US" sz="2400" b="0" strike="noStrike" spc="-1" dirty="0">
              <a:solidFill>
                <a:srgbClr val="000000"/>
              </a:solidFill>
              <a:latin typeface="Gill Sans MT"/>
            </a:endParaRPr>
          </a:p>
          <a:p>
            <a:pPr>
              <a:lnSpc>
                <a:spcPct val="100000"/>
              </a:lnSpc>
              <a:spcBef>
                <a:spcPts val="601"/>
              </a:spcBef>
            </a:pPr>
            <a:endParaRPr lang="en-US" sz="2400" b="0" strike="noStrike" spc="-1" dirty="0">
              <a:solidFill>
                <a:srgbClr val="000000"/>
              </a:solidFill>
              <a:latin typeface="Gill Sans MT"/>
            </a:endParaRPr>
          </a:p>
        </p:txBody>
      </p:sp>
      <p:sp>
        <p:nvSpPr>
          <p:cNvPr id="158" name="CustomShape 2"/>
          <p:cNvSpPr/>
          <p:nvPr/>
        </p:nvSpPr>
        <p:spPr>
          <a:xfrm>
            <a:off x="2843640" y="116640"/>
            <a:ext cx="4571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x-none" sz="2800" b="1" strike="noStrike" spc="-1">
                <a:solidFill>
                  <a:srgbClr val="000000"/>
                </a:solidFill>
                <a:latin typeface="Times New Roman" pitchFamily="18" charset="0"/>
                <a:ea typeface="Verdana"/>
                <a:cs typeface="Times New Roman" pitchFamily="18" charset="0"/>
              </a:rPr>
              <a:t>OKVIRNI SPORAZUM </a:t>
            </a:r>
            <a:endParaRPr lang="x-none" sz="2800" b="0" strike="noStrike" spc="-1">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TextShape 1"/>
          <p:cNvSpPr txBox="1"/>
          <p:nvPr/>
        </p:nvSpPr>
        <p:spPr>
          <a:xfrm>
            <a:off x="251640" y="639720"/>
            <a:ext cx="8712720" cy="5827680"/>
          </a:xfrm>
          <a:prstGeom prst="rect">
            <a:avLst/>
          </a:prstGeom>
          <a:noFill/>
          <a:ln>
            <a:noFill/>
          </a:ln>
        </p:spPr>
        <p:txBody>
          <a:bodyPr lIns="90000" tIns="45000" rIns="90000" bIns="45000">
            <a:noAutofit/>
          </a:bodyPr>
          <a:lstStyle/>
          <a:p>
            <a:pPr marL="365760" indent="-282960" algn="just">
              <a:lnSpc>
                <a:spcPct val="100000"/>
              </a:lnSpc>
              <a:spcBef>
                <a:spcPts val="601"/>
              </a:spcBef>
              <a:buClr>
                <a:srgbClr val="3891A7"/>
              </a:buClr>
              <a:buSzPct val="80000"/>
              <a:buFont typeface="Wingdings 2" charset="2"/>
              <a:buChar char=""/>
            </a:pPr>
            <a:endParaRPr lang="bs-Latn-BA" sz="2400" b="0" strike="noStrike" spc="-1" dirty="0" smtClean="0">
              <a:solidFill>
                <a:srgbClr val="000000"/>
              </a:solidFill>
              <a:latin typeface="Times New Roman" pitchFamily="18" charset="0"/>
              <a:cs typeface="Times New Roman" pitchFamily="18" charset="0"/>
            </a:endParaRPr>
          </a:p>
          <a:p>
            <a:pPr marL="365760" indent="-282960" algn="just">
              <a:lnSpc>
                <a:spcPct val="100000"/>
              </a:lnSpc>
              <a:spcBef>
                <a:spcPts val="601"/>
              </a:spcBef>
              <a:buClr>
                <a:srgbClr val="3891A7"/>
              </a:buClr>
              <a:buSzPct val="80000"/>
              <a:buFont typeface="Wingdings 2" charset="2"/>
              <a:buChar char=""/>
            </a:pPr>
            <a:r>
              <a:rPr lang="en-US" sz="2400" b="0" strike="noStrike" spc="-1" dirty="0" smtClean="0">
                <a:solidFill>
                  <a:srgbClr val="000000"/>
                </a:solidFill>
                <a:latin typeface="Times New Roman" pitchFamily="18" charset="0"/>
                <a:cs typeface="Times New Roman" pitchFamily="18" charset="0"/>
              </a:rPr>
              <a:t>OS </a:t>
            </a:r>
            <a:r>
              <a:rPr lang="en-US" sz="2400" b="0" strike="noStrike" spc="-1" dirty="0">
                <a:solidFill>
                  <a:srgbClr val="000000"/>
                </a:solidFill>
                <a:latin typeface="Times New Roman" pitchFamily="18" charset="0"/>
                <a:cs typeface="Times New Roman" pitchFamily="18" charset="0"/>
              </a:rPr>
              <a:t>ne </a:t>
            </a:r>
            <a:r>
              <a:rPr lang="en-US" sz="2400" b="0" strike="noStrike" spc="-1" dirty="0" err="1">
                <a:solidFill>
                  <a:srgbClr val="000000"/>
                </a:solidFill>
                <a:latin typeface="Times New Roman" pitchFamily="18" charset="0"/>
                <a:cs typeface="Times New Roman" pitchFamily="18" charset="0"/>
              </a:rPr>
              <a:t>predstavlja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posebnu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vrstu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već</a:t>
            </a:r>
            <a:r>
              <a:rPr lang="en-US" sz="2400" b="0"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tehniku</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ugovaranja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omogućava</a:t>
            </a:r>
            <a:r>
              <a:rPr lang="en-US" sz="2400" b="0" strike="noStrike" spc="-1" dirty="0">
                <a:solidFill>
                  <a:srgbClr val="000000"/>
                </a:solidFill>
                <a:latin typeface="Times New Roman" pitchFamily="18" charset="0"/>
                <a:cs typeface="Times New Roman" pitchFamily="18" charset="0"/>
              </a:rPr>
              <a:t> da </a:t>
            </a:r>
            <a:r>
              <a:rPr lang="en-US" sz="2400" b="0" strike="noStrike" spc="-1" dirty="0" err="1">
                <a:solidFill>
                  <a:srgbClr val="000000"/>
                </a:solidFill>
                <a:latin typeface="Times New Roman" pitchFamily="18" charset="0"/>
                <a:cs typeface="Times New Roman" pitchFamily="18" charset="0"/>
              </a:rPr>
              <a:t>ugovorni</a:t>
            </a:r>
            <a:r>
              <a:rPr lang="en-US" sz="2400" b="0" strike="noStrike" spc="-1" dirty="0">
                <a:solidFill>
                  <a:srgbClr val="000000"/>
                </a:solidFill>
                <a:latin typeface="Times New Roman" pitchFamily="18" charset="0"/>
                <a:cs typeface="Times New Roman" pitchFamily="18" charset="0"/>
              </a:rPr>
              <a:t> organ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definišu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uslove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upravljanja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ugovorima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koji</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dodjeljuju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tokom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određenog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vremenskog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perioda</a:t>
            </a:r>
            <a:r>
              <a:rPr lang="en-US" sz="2400" b="0" strike="noStrike" spc="-1" dirty="0">
                <a:solidFill>
                  <a:srgbClr val="000000"/>
                </a:solidFill>
                <a:latin typeface="Times New Roman" pitchFamily="18" charset="0"/>
                <a:cs typeface="Times New Roman" pitchFamily="18" charset="0"/>
              </a:rPr>
              <a:t>. </a:t>
            </a:r>
          </a:p>
          <a:p>
            <a:pPr marL="365760" indent="-282960" algn="just">
              <a:lnSpc>
                <a:spcPct val="100000"/>
              </a:lnSpc>
              <a:spcBef>
                <a:spcPts val="601"/>
              </a:spcBef>
              <a:buClr>
                <a:srgbClr val="3891A7"/>
              </a:buClr>
              <a:buSzPct val="80000"/>
              <a:buFont typeface="Wingdings 2" charset="2"/>
              <a:buChar char=""/>
            </a:pPr>
            <a:r>
              <a:rPr lang="en-US" sz="2400" b="0" strike="noStrike" spc="-1" dirty="0">
                <a:solidFill>
                  <a:srgbClr val="000000"/>
                </a:solidFill>
                <a:latin typeface="Times New Roman" pitchFamily="18" charset="0"/>
                <a:cs typeface="Times New Roman" pitchFamily="18" charset="0"/>
              </a:rPr>
              <a:t>OS </a:t>
            </a:r>
            <a:r>
              <a:rPr lang="en-US" sz="2400" b="1" strike="noStrike" spc="-1" dirty="0">
                <a:solidFill>
                  <a:srgbClr val="000000"/>
                </a:solidFill>
                <a:latin typeface="Times New Roman" pitchFamily="18" charset="0"/>
                <a:cs typeface="Times New Roman" pitchFamily="18" charset="0"/>
              </a:rPr>
              <a:t>ne </a:t>
            </a:r>
            <a:r>
              <a:rPr lang="en-US" sz="2400" b="1" strike="noStrike" spc="-1" dirty="0" err="1">
                <a:solidFill>
                  <a:srgbClr val="000000"/>
                </a:solidFill>
                <a:latin typeface="Times New Roman" pitchFamily="18" charset="0"/>
                <a:cs typeface="Times New Roman" pitchFamily="18" charset="0"/>
              </a:rPr>
              <a:t>predstavlja</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ugovor</a:t>
            </a:r>
            <a:r>
              <a:rPr lang="en-US" sz="2400" b="1"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osnovu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kojeg</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realizuje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jedna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već</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konkretni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ugovori</a:t>
            </a:r>
            <a:r>
              <a:rPr lang="en-US" sz="2400" b="0" strike="noStrike" spc="-1" dirty="0">
                <a:solidFill>
                  <a:srgbClr val="000000"/>
                </a:solidFill>
                <a:latin typeface="Times New Roman" pitchFamily="18" charset="0"/>
                <a:cs typeface="Times New Roman" pitchFamily="18" charset="0"/>
              </a:rPr>
              <a:t> o </a:t>
            </a:r>
            <a:r>
              <a:rPr lang="en-US" sz="2400" b="0" strike="noStrike" spc="-1" dirty="0" err="1">
                <a:solidFill>
                  <a:srgbClr val="000000"/>
                </a:solidFill>
                <a:latin typeface="Times New Roman" pitchFamily="18" charset="0"/>
                <a:cs typeface="Times New Roman" pitchFamily="18" charset="0"/>
              </a:rPr>
              <a:t>javnoj</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nabavci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zaključuju</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periodu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važenja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skladu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uslovima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koji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tim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sporazumom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utvrđeni</a:t>
            </a:r>
            <a:r>
              <a:rPr lang="en-US" sz="2400" b="0" strike="noStrike" spc="-1" dirty="0">
                <a:solidFill>
                  <a:srgbClr val="000000"/>
                </a:solidFill>
                <a:latin typeface="Times New Roman" pitchFamily="18" charset="0"/>
                <a:cs typeface="Times New Roman" pitchFamily="18" charset="0"/>
              </a:rPr>
              <a:t>.</a:t>
            </a:r>
          </a:p>
          <a:p>
            <a:pPr marL="365760" indent="-282960" algn="just">
              <a:lnSpc>
                <a:spcPct val="100000"/>
              </a:lnSpc>
              <a:spcBef>
                <a:spcPts val="601"/>
              </a:spcBef>
              <a:buClr>
                <a:srgbClr val="3891A7"/>
              </a:buClr>
              <a:buSzPct val="80000"/>
              <a:buFont typeface="Wingdings 2" charset="2"/>
              <a:buChar char=""/>
            </a:pPr>
            <a:r>
              <a:rPr lang="en-US" sz="2400" b="0" strike="noStrike" spc="-1" dirty="0">
                <a:solidFill>
                  <a:srgbClr val="000000"/>
                </a:solidFill>
                <a:latin typeface="Times New Roman" pitchFamily="18" charset="0"/>
                <a:cs typeface="Times New Roman" pitchFamily="18" charset="0"/>
              </a:rPr>
              <a:t>OS se </a:t>
            </a:r>
            <a:r>
              <a:rPr lang="en-US" sz="2400" b="0" strike="noStrike" spc="-1" dirty="0" err="1">
                <a:solidFill>
                  <a:srgbClr val="000000"/>
                </a:solidFill>
                <a:latin typeface="Times New Roman" pitchFamily="18" charset="0"/>
                <a:cs typeface="Times New Roman" pitchFamily="18" charset="0"/>
              </a:rPr>
              <a:t>koriste</a:t>
            </a:r>
            <a:r>
              <a:rPr lang="en-US" sz="2400" b="0"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radi</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efikasnosti</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i</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ekonomičnosti</a:t>
            </a:r>
            <a:r>
              <a:rPr lang="en-US" sz="2400" b="1"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provođenja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postupaka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javnih</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uzimajući</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obzir</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činjenicu</a:t>
            </a:r>
            <a:r>
              <a:rPr lang="en-US" sz="2400" b="0" strike="noStrike" spc="-1" dirty="0">
                <a:solidFill>
                  <a:srgbClr val="000000"/>
                </a:solidFill>
                <a:latin typeface="Times New Roman" pitchFamily="18" charset="0"/>
                <a:cs typeface="Times New Roman" pitchFamily="18" charset="0"/>
              </a:rPr>
              <a:t> da se </a:t>
            </a:r>
            <a:r>
              <a:rPr lang="en-US" sz="2400" b="0" strike="noStrike" spc="-1" dirty="0" err="1">
                <a:solidFill>
                  <a:srgbClr val="000000"/>
                </a:solidFill>
                <a:latin typeface="Times New Roman" pitchFamily="18" charset="0"/>
                <a:cs typeface="Times New Roman" pitchFamily="18" charset="0"/>
              </a:rPr>
              <a:t>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osnovu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jednog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postupka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javne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može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zaključiti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više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ugovora</a:t>
            </a:r>
            <a:r>
              <a:rPr lang="en-US" sz="2400" b="0" strike="noStrike" spc="-1" dirty="0">
                <a:solidFill>
                  <a:srgbClr val="000000"/>
                </a:solidFill>
                <a:latin typeface="Times New Roman" pitchFamily="18" charset="0"/>
                <a:cs typeface="Times New Roman" pitchFamily="18" charset="0"/>
              </a:rPr>
              <a:t>, u </a:t>
            </a:r>
            <a:r>
              <a:rPr lang="en-US" sz="2400" b="0" strike="noStrike" spc="-1" dirty="0" err="1">
                <a:solidFill>
                  <a:srgbClr val="000000"/>
                </a:solidFill>
                <a:latin typeface="Times New Roman" pitchFamily="18" charset="0"/>
                <a:cs typeface="Times New Roman" pitchFamily="18" charset="0"/>
              </a:rPr>
              <a:t>skladu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potrebama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ugovornog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organa</a:t>
            </a:r>
            <a:r>
              <a:rPr lang="en-US" sz="2400" b="0" strike="noStrike" spc="-1" dirty="0">
                <a:solidFill>
                  <a:srgbClr val="000000"/>
                </a:solidFill>
                <a:latin typeface="Times New Roman" pitchFamily="18" charset="0"/>
                <a:cs typeface="Times New Roman" pitchFamily="18" charset="0"/>
              </a:rPr>
              <a:t>.</a:t>
            </a:r>
          </a:p>
          <a:p>
            <a:pPr marL="82440" algn="just">
              <a:lnSpc>
                <a:spcPct val="100000"/>
              </a:lnSpc>
              <a:spcBef>
                <a:spcPts val="601"/>
              </a:spcBef>
            </a:pPr>
            <a:endParaRPr lang="en-US" sz="2400" b="0" strike="noStrike" spc="-1" dirty="0">
              <a:solidFill>
                <a:srgbClr val="000000"/>
              </a:solidFill>
              <a:latin typeface="Gill Sans MT"/>
            </a:endParaRPr>
          </a:p>
          <a:p>
            <a:pPr>
              <a:lnSpc>
                <a:spcPct val="100000"/>
              </a:lnSpc>
              <a:spcBef>
                <a:spcPts val="601"/>
              </a:spcBef>
            </a:pPr>
            <a:endParaRPr lang="en-US" sz="2400" b="0" strike="noStrike" spc="-1" dirty="0">
              <a:solidFill>
                <a:srgbClr val="000000"/>
              </a:solidFill>
              <a:latin typeface="Gill Sans MT"/>
            </a:endParaRPr>
          </a:p>
        </p:txBody>
      </p:sp>
      <p:sp>
        <p:nvSpPr>
          <p:cNvPr id="160" name="CustomShape 2"/>
          <p:cNvSpPr/>
          <p:nvPr/>
        </p:nvSpPr>
        <p:spPr>
          <a:xfrm>
            <a:off x="2843640" y="116640"/>
            <a:ext cx="4571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x-none" sz="2800" b="1" strike="noStrike" spc="-1">
                <a:solidFill>
                  <a:srgbClr val="000000"/>
                </a:solidFill>
                <a:latin typeface="Times New Roman" pitchFamily="18" charset="0"/>
                <a:ea typeface="Verdana"/>
                <a:cs typeface="Times New Roman" pitchFamily="18" charset="0"/>
              </a:rPr>
              <a:t>OKVIRNI SPORAZUM </a:t>
            </a:r>
            <a:endParaRPr lang="x-none" sz="2800" b="0" strike="noStrike" spc="-1">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Shape 1"/>
          <p:cNvSpPr txBox="1"/>
          <p:nvPr/>
        </p:nvSpPr>
        <p:spPr>
          <a:xfrm>
            <a:off x="287640" y="639720"/>
            <a:ext cx="8568720" cy="5035680"/>
          </a:xfrm>
          <a:prstGeom prst="rect">
            <a:avLst/>
          </a:prstGeom>
          <a:noFill/>
          <a:ln>
            <a:noFill/>
          </a:ln>
        </p:spPr>
        <p:txBody>
          <a:bodyPr lIns="90000" tIns="45000" rIns="90000" bIns="45000">
            <a:noAutofit/>
          </a:bodyPr>
          <a:lstStyle/>
          <a:p>
            <a:pPr marL="365760" indent="-282960" algn="just">
              <a:lnSpc>
                <a:spcPct val="100000"/>
              </a:lnSpc>
              <a:spcBef>
                <a:spcPts val="601"/>
              </a:spcBef>
              <a:buClr>
                <a:srgbClr val="3891A7"/>
              </a:buClr>
              <a:buSzPct val="80000"/>
              <a:buFont typeface="Wingdings 2" charset="2"/>
              <a:buChar char=""/>
            </a:pPr>
            <a:endParaRPr lang="bs-Latn-BA" sz="2400" b="0" strike="noStrike" spc="-1" dirty="0" smtClean="0">
              <a:solidFill>
                <a:srgbClr val="000000"/>
              </a:solidFill>
              <a:latin typeface="Times New Roman" pitchFamily="18" charset="0"/>
              <a:cs typeface="Times New Roman" pitchFamily="18" charset="0"/>
            </a:endParaRPr>
          </a:p>
          <a:p>
            <a:pPr marL="365760" indent="-282960" algn="just">
              <a:lnSpc>
                <a:spcPct val="100000"/>
              </a:lnSpc>
              <a:spcBef>
                <a:spcPts val="601"/>
              </a:spcBef>
              <a:buClr>
                <a:srgbClr val="3891A7"/>
              </a:buClr>
              <a:buSzPct val="80000"/>
              <a:buFont typeface="Wingdings 2" charset="2"/>
              <a:buChar char=""/>
            </a:pPr>
            <a:r>
              <a:rPr lang="en-US" sz="2400" b="0" strike="noStrike" spc="-1" dirty="0" err="1" smtClean="0">
                <a:solidFill>
                  <a:srgbClr val="000000"/>
                </a:solidFill>
                <a:latin typeface="Times New Roman" pitchFamily="18" charset="0"/>
                <a:cs typeface="Times New Roman" pitchFamily="18" charset="0"/>
              </a:rPr>
              <a:t>Ugovorni</a:t>
            </a:r>
            <a:r>
              <a:rPr lang="en-US" sz="2400" b="0" strike="noStrike" spc="-1" dirty="0" smtClean="0">
                <a:solidFill>
                  <a:srgbClr val="000000"/>
                </a:solidFill>
                <a:latin typeface="Times New Roman" pitchFamily="18" charset="0"/>
                <a:cs typeface="Times New Roman" pitchFamily="18" charset="0"/>
              </a:rPr>
              <a:t> </a:t>
            </a:r>
            <a:r>
              <a:rPr lang="en-US" sz="2400" b="0" strike="noStrike" spc="-1" dirty="0">
                <a:solidFill>
                  <a:srgbClr val="000000"/>
                </a:solidFill>
                <a:latin typeface="Times New Roman" pitchFamily="18" charset="0"/>
                <a:cs typeface="Times New Roman" pitchFamily="18" charset="0"/>
              </a:rPr>
              <a:t>organ, </a:t>
            </a:r>
            <a:r>
              <a:rPr lang="en-US" sz="2400" b="0" strike="noStrike" spc="-1" dirty="0" err="1" smtClean="0">
                <a:solidFill>
                  <a:srgbClr val="000000"/>
                </a:solidFill>
                <a:latin typeface="Times New Roman" pitchFamily="18" charset="0"/>
                <a:cs typeface="Times New Roman" pitchFamily="18" charset="0"/>
              </a:rPr>
              <a:t>prilkom</a:t>
            </a:r>
            <a:r>
              <a:rPr lang="en-US" sz="2400" b="0" strike="noStrike" spc="-1" dirty="0" smtClean="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pripreme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obavještenja</a:t>
            </a:r>
            <a:r>
              <a:rPr lang="en-US" sz="2400" b="0" strike="noStrike" spc="-1" dirty="0">
                <a:solidFill>
                  <a:srgbClr val="000000"/>
                </a:solidFill>
                <a:latin typeface="Times New Roman" pitchFamily="18" charset="0"/>
                <a:cs typeface="Times New Roman" pitchFamily="18" charset="0"/>
              </a:rPr>
              <a:t> o </a:t>
            </a:r>
            <a:r>
              <a:rPr lang="en-US" sz="2400" b="0" strike="noStrike" spc="-1" dirty="0" err="1">
                <a:solidFill>
                  <a:srgbClr val="000000"/>
                </a:solidFill>
                <a:latin typeface="Times New Roman" pitchFamily="18" charset="0"/>
                <a:cs typeface="Times New Roman" pitchFamily="18" charset="0"/>
              </a:rPr>
              <a:t>nabavci</a:t>
            </a:r>
            <a:r>
              <a:rPr lang="en-US" sz="2400" b="0"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obavezan</a:t>
            </a:r>
            <a:r>
              <a:rPr lang="en-US" sz="2400" b="1" strike="noStrike" spc="-1" dirty="0">
                <a:solidFill>
                  <a:srgbClr val="000000"/>
                </a:solidFill>
                <a:latin typeface="Times New Roman" pitchFamily="18" charset="0"/>
                <a:cs typeface="Times New Roman" pitchFamily="18" charset="0"/>
              </a:rPr>
              <a:t> je </a:t>
            </a:r>
            <a:r>
              <a:rPr lang="en-US" sz="2400" b="1" strike="noStrike" spc="-1" dirty="0" err="1">
                <a:solidFill>
                  <a:srgbClr val="000000"/>
                </a:solidFill>
                <a:latin typeface="Times New Roman" pitchFamily="18" charset="0"/>
                <a:cs typeface="Times New Roman" pitchFamily="18" charset="0"/>
              </a:rPr>
              <a:t>unijeti</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podatak</a:t>
            </a:r>
            <a:r>
              <a:rPr lang="en-US" sz="2400" b="1" strike="noStrike" spc="-1" dirty="0">
                <a:solidFill>
                  <a:srgbClr val="000000"/>
                </a:solidFill>
                <a:latin typeface="Times New Roman" pitchFamily="18" charset="0"/>
                <a:cs typeface="Times New Roman" pitchFamily="18" charset="0"/>
              </a:rPr>
              <a:t> </a:t>
            </a:r>
            <a:r>
              <a:rPr lang="en-US" sz="2400" b="0" strike="noStrike" spc="-1" dirty="0">
                <a:solidFill>
                  <a:srgbClr val="000000"/>
                </a:solidFill>
                <a:latin typeface="Times New Roman" pitchFamily="18" charset="0"/>
                <a:cs typeface="Times New Roman" pitchFamily="18" charset="0"/>
              </a:rPr>
              <a:t>da li se </a:t>
            </a:r>
            <a:r>
              <a:rPr lang="en-US" sz="2400" b="0" strike="noStrike" spc="-1" dirty="0" err="1">
                <a:solidFill>
                  <a:srgbClr val="000000"/>
                </a:solidFill>
                <a:latin typeface="Times New Roman" pitchFamily="18" charset="0"/>
                <a:cs typeface="Times New Roman" pitchFamily="18" charset="0"/>
              </a:rPr>
              <a:t>planira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smtClean="0">
                <a:solidFill>
                  <a:srgbClr val="000000"/>
                </a:solidFill>
                <a:latin typeface="Times New Roman" pitchFamily="18" charset="0"/>
                <a:cs typeface="Times New Roman" pitchFamily="18" charset="0"/>
              </a:rPr>
              <a:t>zak</a:t>
            </a:r>
            <a:r>
              <a:rPr lang="bs-Latn-BA" sz="2400" b="0" strike="noStrike" spc="-1" dirty="0" smtClean="0">
                <a:solidFill>
                  <a:srgbClr val="000000"/>
                </a:solidFill>
                <a:latin typeface="Times New Roman" pitchFamily="18" charset="0"/>
                <a:cs typeface="Times New Roman" pitchFamily="18" charset="0"/>
              </a:rPr>
              <a:t>ljuč</a:t>
            </a:r>
            <a:r>
              <a:rPr lang="en-US" sz="2400" b="0" strike="noStrike" spc="-1" dirty="0" err="1" smtClean="0">
                <a:solidFill>
                  <a:srgbClr val="000000"/>
                </a:solidFill>
                <a:latin typeface="Times New Roman" pitchFamily="18" charset="0"/>
                <a:cs typeface="Times New Roman" pitchFamily="18" charset="0"/>
              </a:rPr>
              <a:t>iti</a:t>
            </a:r>
            <a:r>
              <a:rPr lang="en-US" sz="2400" b="0" strike="noStrike" spc="-1" dirty="0" smtClean="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ako</a:t>
            </a:r>
            <a:r>
              <a:rPr lang="en-US" sz="2400" b="0" strike="noStrike" spc="-1" dirty="0">
                <a:solidFill>
                  <a:srgbClr val="000000"/>
                </a:solidFill>
                <a:latin typeface="Times New Roman" pitchFamily="18" charset="0"/>
                <a:cs typeface="Times New Roman" pitchFamily="18" charset="0"/>
              </a:rPr>
              <a:t> se </a:t>
            </a:r>
            <a:r>
              <a:rPr lang="en-US" sz="2400" b="0" strike="noStrike" spc="-1" dirty="0" err="1">
                <a:solidFill>
                  <a:srgbClr val="000000"/>
                </a:solidFill>
                <a:latin typeface="Times New Roman" pitchFamily="18" charset="0"/>
                <a:cs typeface="Times New Roman" pitchFamily="18" charset="0"/>
              </a:rPr>
              <a:t>planira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navodi</a:t>
            </a:r>
            <a:r>
              <a:rPr lang="en-US" sz="2400" b="0" strike="noStrike" spc="-1" dirty="0">
                <a:solidFill>
                  <a:srgbClr val="000000"/>
                </a:solidFill>
                <a:latin typeface="Times New Roman" pitchFamily="18" charset="0"/>
                <a:cs typeface="Times New Roman" pitchFamily="18" charset="0"/>
              </a:rPr>
              <a:t> se da li se </a:t>
            </a:r>
            <a:r>
              <a:rPr lang="en-US" sz="2400" b="0" strike="noStrike" spc="-1" dirty="0" err="1">
                <a:solidFill>
                  <a:srgbClr val="000000"/>
                </a:solidFill>
                <a:latin typeface="Times New Roman" pitchFamily="18" charset="0"/>
                <a:cs typeface="Times New Roman" pitchFamily="18" charset="0"/>
              </a:rPr>
              <a:t>zakljujuče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jednim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ili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više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ponuđača</a:t>
            </a:r>
            <a:r>
              <a:rPr lang="en-US" sz="2400" b="0" strike="noStrike" spc="-1" dirty="0">
                <a:solidFill>
                  <a:srgbClr val="000000"/>
                </a:solidFill>
                <a:latin typeface="Times New Roman" pitchFamily="18" charset="0"/>
                <a:cs typeface="Times New Roman" pitchFamily="18" charset="0"/>
              </a:rPr>
              <a:t>.</a:t>
            </a:r>
          </a:p>
          <a:p>
            <a:pPr marL="365760" indent="-282960" algn="just">
              <a:lnSpc>
                <a:spcPct val="100000"/>
              </a:lnSpc>
              <a:spcBef>
                <a:spcPts val="601"/>
              </a:spcBef>
              <a:buClr>
                <a:srgbClr val="3891A7"/>
              </a:buClr>
              <a:buSzPct val="80000"/>
              <a:buFont typeface="Wingdings 2" charset="2"/>
              <a:buChar char=""/>
            </a:pPr>
            <a:r>
              <a:rPr lang="en-US" sz="2400" b="0" strike="noStrike" spc="-1" dirty="0" err="1">
                <a:solidFill>
                  <a:srgbClr val="000000"/>
                </a:solidFill>
                <a:latin typeface="Times New Roman" pitchFamily="18" charset="0"/>
                <a:cs typeface="Times New Roman" pitchFamily="18" charset="0"/>
              </a:rPr>
              <a:t>Okvirni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t>
            </a:r>
            <a:r>
              <a:rPr lang="en-US" sz="2400" b="0" strike="noStrike" spc="-1" dirty="0">
                <a:solidFill>
                  <a:srgbClr val="000000"/>
                </a:solidFill>
                <a:latin typeface="Times New Roman" pitchFamily="18" charset="0"/>
                <a:cs typeface="Times New Roman" pitchFamily="18" charset="0"/>
              </a:rPr>
              <a:t> </a:t>
            </a:r>
            <a:r>
              <a:rPr lang="en-US" sz="2400" b="1" strike="noStrike" spc="-1" dirty="0">
                <a:solidFill>
                  <a:srgbClr val="000000"/>
                </a:solidFill>
                <a:latin typeface="Times New Roman" pitchFamily="18" charset="0"/>
                <a:cs typeface="Times New Roman" pitchFamily="18" charset="0"/>
              </a:rPr>
              <a:t>ne </a:t>
            </a:r>
            <a:r>
              <a:rPr lang="en-US" sz="2400" b="1" strike="noStrike" spc="-1" dirty="0" err="1">
                <a:solidFill>
                  <a:srgbClr val="000000"/>
                </a:solidFill>
                <a:latin typeface="Times New Roman" pitchFamily="18" charset="0"/>
                <a:cs typeface="Times New Roman" pitchFamily="18" charset="0"/>
              </a:rPr>
              <a:t>predstavlja</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obligaciono-pravni</a:t>
            </a:r>
            <a:r>
              <a:rPr lang="en-US" sz="2400" b="1" strike="noStrike" spc="-1" dirty="0">
                <a:solidFill>
                  <a:srgbClr val="000000"/>
                </a:solidFill>
                <a:latin typeface="Times New Roman" pitchFamily="18" charset="0"/>
                <a:cs typeface="Times New Roman" pitchFamily="18" charset="0"/>
              </a:rPr>
              <a:t> </a:t>
            </a:r>
            <a:r>
              <a:rPr lang="en-US" sz="2400" b="1" strike="noStrike" spc="-1" dirty="0" err="1">
                <a:solidFill>
                  <a:srgbClr val="000000"/>
                </a:solidFill>
                <a:latin typeface="Times New Roman" pitchFamily="18" charset="0"/>
                <a:cs typeface="Times New Roman" pitchFamily="18" charset="0"/>
              </a:rPr>
              <a:t>ugovor</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jer</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osnovu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 ne </a:t>
            </a:r>
            <a:r>
              <a:rPr lang="en-US" sz="2400" b="0" strike="noStrike" spc="-1" dirty="0" err="1">
                <a:solidFill>
                  <a:srgbClr val="000000"/>
                </a:solidFill>
                <a:latin typeface="Times New Roman" pitchFamily="18" charset="0"/>
                <a:cs typeface="Times New Roman" pitchFamily="18" charset="0"/>
              </a:rPr>
              <a:t>postoji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obaveza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izvršenja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javne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nabavke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već</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obaveza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izvršenja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nastaje</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zaključivanjem</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pojedinačnih</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ugovora</a:t>
            </a:r>
            <a:r>
              <a:rPr lang="en-US" sz="2400" b="0" strike="noStrike" spc="-1" dirty="0">
                <a:solidFill>
                  <a:srgbClr val="000000"/>
                </a:solidFill>
                <a:latin typeface="Times New Roman" pitchFamily="18" charset="0"/>
                <a:cs typeface="Times New Roman" pitchFamily="18" charset="0"/>
              </a:rPr>
              <a:t> o </a:t>
            </a:r>
            <a:r>
              <a:rPr lang="en-US" sz="2400" b="0" strike="noStrike" spc="-1" dirty="0" err="1">
                <a:solidFill>
                  <a:srgbClr val="000000"/>
                </a:solidFill>
                <a:latin typeface="Times New Roman" pitchFamily="18" charset="0"/>
                <a:cs typeface="Times New Roman" pitchFamily="18" charset="0"/>
              </a:rPr>
              <a:t>javnoj</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nabavci</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na</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osnovu</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okvirnog</a:t>
            </a:r>
            <a:r>
              <a:rPr lang="en-US" sz="2400" b="0" strike="noStrike" spc="-1" dirty="0">
                <a:solidFill>
                  <a:srgbClr val="000000"/>
                </a:solidFill>
                <a:latin typeface="Times New Roman" pitchFamily="18" charset="0"/>
                <a:cs typeface="Times New Roman" pitchFamily="18" charset="0"/>
              </a:rPr>
              <a:t> </a:t>
            </a:r>
            <a:r>
              <a:rPr lang="en-US" sz="2400" b="0" strike="noStrike" spc="-1" dirty="0" err="1">
                <a:solidFill>
                  <a:srgbClr val="000000"/>
                </a:solidFill>
                <a:latin typeface="Times New Roman" pitchFamily="18" charset="0"/>
                <a:cs typeface="Times New Roman" pitchFamily="18" charset="0"/>
              </a:rPr>
              <a:t>sporazuma</a:t>
            </a:r>
            <a:r>
              <a:rPr lang="en-US" sz="2400" b="0" strike="noStrike" spc="-1" dirty="0">
                <a:solidFill>
                  <a:srgbClr val="000000"/>
                </a:solidFill>
                <a:latin typeface="Times New Roman" pitchFamily="18" charset="0"/>
                <a:cs typeface="Times New Roman" pitchFamily="18" charset="0"/>
              </a:rPr>
              <a:t>.</a:t>
            </a:r>
          </a:p>
        </p:txBody>
      </p:sp>
      <p:sp>
        <p:nvSpPr>
          <p:cNvPr id="162" name="CustomShape 2"/>
          <p:cNvSpPr/>
          <p:nvPr/>
        </p:nvSpPr>
        <p:spPr>
          <a:xfrm>
            <a:off x="2843640" y="116640"/>
            <a:ext cx="4571640" cy="516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x-none" sz="2800" b="1" strike="noStrike" spc="-1">
                <a:solidFill>
                  <a:srgbClr val="000000"/>
                </a:solidFill>
                <a:latin typeface="Times New Roman" pitchFamily="18" charset="0"/>
                <a:ea typeface="Verdana"/>
                <a:cs typeface="Times New Roman" pitchFamily="18" charset="0"/>
              </a:rPr>
              <a:t>OKVIRNI SPORAZU</a:t>
            </a:r>
            <a:r>
              <a:rPr lang="x-none" sz="2800" b="1" strike="noStrike" spc="-1">
                <a:solidFill>
                  <a:srgbClr val="000000"/>
                </a:solidFill>
                <a:latin typeface="Verdana"/>
                <a:ea typeface="Verdana"/>
              </a:rPr>
              <a:t>M </a:t>
            </a:r>
            <a:endParaRPr lang="x-none" sz="2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TextShape 1"/>
          <p:cNvSpPr txBox="1"/>
          <p:nvPr/>
        </p:nvSpPr>
        <p:spPr>
          <a:xfrm>
            <a:off x="107640" y="21960"/>
            <a:ext cx="8731440" cy="1471680"/>
          </a:xfrm>
          <a:prstGeom prst="rect">
            <a:avLst/>
          </a:prstGeom>
          <a:noFill/>
          <a:ln>
            <a:noFill/>
          </a:ln>
        </p:spPr>
        <p:txBody>
          <a:bodyPr lIns="90000" tIns="45000" rIns="90000" bIns="45000" anchor="b">
            <a:normAutofit/>
          </a:bodyPr>
          <a:lstStyle/>
          <a:p>
            <a:pPr algn="ctr">
              <a:lnSpc>
                <a:spcPct val="100000"/>
              </a:lnSpc>
            </a:pPr>
            <a:r>
              <a:rPr lang="en-US" sz="2400" b="1" strike="noStrike" spc="-1" dirty="0">
                <a:solidFill>
                  <a:srgbClr val="572314"/>
                </a:solidFill>
                <a:latin typeface="Times New Roman" pitchFamily="18" charset="0"/>
                <a:ea typeface="Verdana"/>
                <a:cs typeface="Times New Roman" pitchFamily="18" charset="0"/>
              </a:rPr>
              <a:t>PROCIJENJENA VRIJEDNOST OKVIRNOG SPORAZUMA</a:t>
            </a:r>
            <a:endParaRPr lang="en-US" sz="2400" b="0" strike="noStrike" spc="-1" dirty="0">
              <a:solidFill>
                <a:srgbClr val="000000"/>
              </a:solidFill>
              <a:latin typeface="Times New Roman" pitchFamily="18" charset="0"/>
              <a:cs typeface="Times New Roman" pitchFamily="18" charset="0"/>
            </a:endParaRPr>
          </a:p>
        </p:txBody>
      </p:sp>
      <p:sp>
        <p:nvSpPr>
          <p:cNvPr id="164" name="TextShape 2"/>
          <p:cNvSpPr txBox="1"/>
          <p:nvPr/>
        </p:nvSpPr>
        <p:spPr>
          <a:xfrm>
            <a:off x="467640" y="1850040"/>
            <a:ext cx="8371440" cy="2154600"/>
          </a:xfrm>
          <a:prstGeom prst="rect">
            <a:avLst/>
          </a:prstGeom>
          <a:noFill/>
          <a:ln>
            <a:noFill/>
          </a:ln>
        </p:spPr>
        <p:txBody>
          <a:bodyPr lIns="90000" tIns="0" rIns="90000" bIns="45000">
            <a:noAutofit/>
          </a:bodyPr>
          <a:lstStyle/>
          <a:p>
            <a:pPr marL="27360">
              <a:lnSpc>
                <a:spcPct val="100000"/>
              </a:lnSpc>
              <a:spcBef>
                <a:spcPts val="601"/>
              </a:spcBef>
            </a:pPr>
            <a:endParaRPr lang="x-none" sz="3200" b="0" strike="noStrike" spc="-1">
              <a:latin typeface="Arial"/>
            </a:endParaRPr>
          </a:p>
          <a:p>
            <a:pPr marL="27360">
              <a:lnSpc>
                <a:spcPct val="100000"/>
              </a:lnSpc>
              <a:spcBef>
                <a:spcPts val="601"/>
              </a:spcBef>
            </a:pPr>
            <a:r>
              <a:rPr lang="x-none" sz="2400" b="0" strike="noStrike" spc="-1">
                <a:solidFill>
                  <a:srgbClr val="361309"/>
                </a:solidFill>
                <a:latin typeface="Times New Roman" pitchFamily="18" charset="0"/>
                <a:ea typeface="Verdana"/>
                <a:cs typeface="Times New Roman" pitchFamily="18" charset="0"/>
              </a:rPr>
              <a:t>Odredba člana 15. stav (2) tačka e) Zakona o javnim nabavkama propisuje način na koji se određuje procijenjena vrijednost okvirnog sporazuma i glasi:</a:t>
            </a:r>
            <a:endParaRPr lang="x-none" sz="2400" b="0" strike="noStrike" spc="-1">
              <a:latin typeface="Times New Roman" pitchFamily="18" charset="0"/>
              <a:cs typeface="Times New Roman" pitchFamily="18" charset="0"/>
            </a:endParaRPr>
          </a:p>
          <a:p>
            <a:pPr marL="27360">
              <a:lnSpc>
                <a:spcPct val="100000"/>
              </a:lnSpc>
              <a:spcBef>
                <a:spcPts val="601"/>
              </a:spcBef>
            </a:pPr>
            <a:endParaRPr lang="x-none" sz="2400" b="0" strike="noStrike" spc="-1">
              <a:latin typeface="Times New Roman" pitchFamily="18" charset="0"/>
              <a:cs typeface="Times New Roman" pitchFamily="18" charset="0"/>
            </a:endParaRPr>
          </a:p>
          <a:p>
            <a:pPr marL="27360">
              <a:lnSpc>
                <a:spcPct val="100000"/>
              </a:lnSpc>
              <a:spcBef>
                <a:spcPts val="601"/>
              </a:spcBef>
            </a:pPr>
            <a:r>
              <a:rPr lang="x-none" sz="2400" b="0" i="1" strike="noStrike" spc="-1">
                <a:solidFill>
                  <a:srgbClr val="361309"/>
                </a:solidFill>
                <a:latin typeface="Times New Roman" pitchFamily="18" charset="0"/>
                <a:ea typeface="Verdana"/>
                <a:cs typeface="Times New Roman" pitchFamily="18" charset="0"/>
              </a:rPr>
              <a:t>„U određivanju procijenjene vrijednosti okvirnog sporazuma, ugovorni organ uzet će u obzir maksimalnu procijenjenu vrijednost, bez obračunatog poreza na dodanu vrijednost, svih predviđenih ugovora za cijeli period trajanja okvirnog sporazuma.“</a:t>
            </a:r>
            <a:endParaRPr lang="x-none" sz="2400" b="0" strike="noStrike" spc="-1">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TextShape 1"/>
          <p:cNvSpPr txBox="1"/>
          <p:nvPr/>
        </p:nvSpPr>
        <p:spPr>
          <a:xfrm>
            <a:off x="467544" y="116632"/>
            <a:ext cx="8414376" cy="1080120"/>
          </a:xfrm>
          <a:prstGeom prst="rect">
            <a:avLst/>
          </a:prstGeom>
          <a:noFill/>
          <a:ln>
            <a:noFill/>
          </a:ln>
        </p:spPr>
        <p:txBody>
          <a:bodyPr lIns="90000" tIns="45000" rIns="90000" bIns="45000" anchor="b">
            <a:noAutofit/>
          </a:bodyPr>
          <a:lstStyle/>
          <a:p>
            <a:pPr algn="ctr">
              <a:lnSpc>
                <a:spcPct val="100000"/>
              </a:lnSpc>
            </a:pPr>
            <a:r>
              <a:rPr lang="en-US" sz="2400" b="0" strike="noStrike" spc="-1" dirty="0">
                <a:solidFill>
                  <a:srgbClr val="572314"/>
                </a:solidFill>
                <a:latin typeface="Times New Roman" pitchFamily="18" charset="0"/>
                <a:ea typeface="Verdana"/>
                <a:cs typeface="Times New Roman" pitchFamily="18" charset="0"/>
              </a:rPr>
              <a:t>PREDMETI NABAVKE KOD KOJIH SE NAJČEŠĆE PRIMJENJUJE OKVIRNI SPORAZUM</a:t>
            </a:r>
            <a:r>
              <a:rPr dirty="0">
                <a:latin typeface="Times New Roman" pitchFamily="18" charset="0"/>
                <a:cs typeface="Times New Roman" pitchFamily="18" charset="0"/>
              </a:rPr>
              <a:t/>
            </a:r>
            <a:br>
              <a:rPr dirty="0">
                <a:latin typeface="Times New Roman" pitchFamily="18" charset="0"/>
                <a:cs typeface="Times New Roman" pitchFamily="18" charset="0"/>
              </a:rPr>
            </a:br>
            <a:endParaRPr lang="en-US" sz="2400" b="0" strike="noStrike" spc="-1" dirty="0">
              <a:solidFill>
                <a:srgbClr val="000000"/>
              </a:solidFill>
              <a:latin typeface="Times New Roman" pitchFamily="18" charset="0"/>
              <a:cs typeface="Times New Roman" pitchFamily="18" charset="0"/>
            </a:endParaRPr>
          </a:p>
        </p:txBody>
      </p:sp>
      <p:sp>
        <p:nvSpPr>
          <p:cNvPr id="166" name="TextShape 2"/>
          <p:cNvSpPr txBox="1"/>
          <p:nvPr/>
        </p:nvSpPr>
        <p:spPr>
          <a:xfrm>
            <a:off x="261720" y="1196752"/>
            <a:ext cx="8605800" cy="5544616"/>
          </a:xfrm>
          <a:prstGeom prst="rect">
            <a:avLst/>
          </a:prstGeom>
          <a:noFill/>
          <a:ln>
            <a:noFill/>
          </a:ln>
        </p:spPr>
        <p:txBody>
          <a:bodyPr lIns="90000" tIns="0" rIns="90000" bIns="45000">
            <a:noAutofit/>
          </a:bodyPr>
          <a:lstStyle/>
          <a:p>
            <a:pPr marL="27360">
              <a:lnSpc>
                <a:spcPct val="100000"/>
              </a:lnSpc>
              <a:spcBef>
                <a:spcPts val="601"/>
              </a:spcBef>
            </a:pPr>
            <a:r>
              <a:rPr lang="x-none" sz="1800" b="0" strike="noStrike" spc="-1">
                <a:solidFill>
                  <a:srgbClr val="361309"/>
                </a:solidFill>
                <a:latin typeface="Times New Roman" pitchFamily="18" charset="0"/>
                <a:ea typeface="Verdana"/>
                <a:cs typeface="Times New Roman" pitchFamily="18" charset="0"/>
              </a:rPr>
              <a:t>ROBE:</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Lijekovi i sanitetski materijal</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Hrana i pića</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Kancelarijski i sitni potrošni materijal</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Gorivo za prijevoz i maziva</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Rezervni dijelovi</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Radna odjeća i obuća</a:t>
            </a:r>
            <a:endParaRPr lang="x-none" sz="1800" b="0" strike="noStrike" spc="-1">
              <a:latin typeface="Times New Roman" pitchFamily="18" charset="0"/>
              <a:cs typeface="Times New Roman" pitchFamily="18" charset="0"/>
            </a:endParaRPr>
          </a:p>
          <a:p>
            <a:pPr marL="27360">
              <a:lnSpc>
                <a:spcPct val="100000"/>
              </a:lnSpc>
              <a:spcBef>
                <a:spcPts val="601"/>
              </a:spcBef>
            </a:pPr>
            <a:endParaRPr lang="x-none" sz="1800" b="0" strike="noStrike" spc="-1">
              <a:latin typeface="Times New Roman" pitchFamily="18" charset="0"/>
              <a:cs typeface="Times New Roman" pitchFamily="18" charset="0"/>
            </a:endParaRPr>
          </a:p>
          <a:p>
            <a:pPr marL="27360">
              <a:lnSpc>
                <a:spcPct val="100000"/>
              </a:lnSpc>
              <a:spcBef>
                <a:spcPts val="601"/>
              </a:spcBef>
            </a:pPr>
            <a:r>
              <a:rPr lang="x-none" sz="1800" b="0" strike="noStrike" spc="-1">
                <a:solidFill>
                  <a:srgbClr val="361309"/>
                </a:solidFill>
                <a:latin typeface="Times New Roman" pitchFamily="18" charset="0"/>
                <a:ea typeface="Verdana"/>
                <a:cs typeface="Times New Roman" pitchFamily="18" charset="0"/>
              </a:rPr>
              <a:t>USLUGE:</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Održavanje opreme i vozila</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Popravci i održavanje na objektima</a:t>
            </a:r>
            <a:endParaRPr lang="x-none" sz="1800" b="0" strike="noStrike" spc="-1">
              <a:latin typeface="Times New Roman" pitchFamily="18" charset="0"/>
              <a:cs typeface="Times New Roman" pitchFamily="18" charset="0"/>
            </a:endParaRPr>
          </a:p>
          <a:p>
            <a:pPr marL="198720" indent="-17100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Usluge prijevoza</a:t>
            </a:r>
            <a:endParaRPr lang="x-none" sz="1800" b="0" strike="noStrike" spc="-1">
              <a:latin typeface="Times New Roman" pitchFamily="18" charset="0"/>
              <a:cs typeface="Times New Roman" pitchFamily="18" charset="0"/>
            </a:endParaRPr>
          </a:p>
          <a:p>
            <a:pPr marL="27360">
              <a:lnSpc>
                <a:spcPct val="100000"/>
              </a:lnSpc>
              <a:spcBef>
                <a:spcPts val="601"/>
              </a:spcBef>
            </a:pPr>
            <a:endParaRPr lang="bs-Latn-BA" sz="1800" b="0" strike="noStrike" spc="-1" dirty="0" smtClean="0">
              <a:solidFill>
                <a:srgbClr val="361309"/>
              </a:solidFill>
              <a:latin typeface="Times New Roman" pitchFamily="18" charset="0"/>
              <a:ea typeface="Verdana"/>
              <a:cs typeface="Times New Roman" pitchFamily="18" charset="0"/>
            </a:endParaRPr>
          </a:p>
          <a:p>
            <a:pPr marL="27360">
              <a:lnSpc>
                <a:spcPct val="100000"/>
              </a:lnSpc>
              <a:spcBef>
                <a:spcPts val="601"/>
              </a:spcBef>
            </a:pPr>
            <a:r>
              <a:rPr lang="x-none" sz="1800" b="0" strike="noStrike" spc="-1" smtClean="0">
                <a:solidFill>
                  <a:srgbClr val="361309"/>
                </a:solidFill>
                <a:latin typeface="Times New Roman" pitchFamily="18" charset="0"/>
                <a:ea typeface="Verdana"/>
                <a:cs typeface="Times New Roman" pitchFamily="18" charset="0"/>
              </a:rPr>
              <a:t>RADOVI</a:t>
            </a:r>
            <a:r>
              <a:rPr lang="x-none" sz="1800" b="0" strike="noStrike" spc="-1">
                <a:solidFill>
                  <a:srgbClr val="361309"/>
                </a:solidFill>
                <a:latin typeface="Times New Roman" pitchFamily="18" charset="0"/>
                <a:ea typeface="Verdana"/>
                <a:cs typeface="Times New Roman" pitchFamily="18" charset="0"/>
              </a:rPr>
              <a:t>:</a:t>
            </a:r>
            <a:endParaRPr lang="x-none" sz="1800" b="0" strike="noStrike" spc="-1">
              <a:latin typeface="Times New Roman" pitchFamily="18" charset="0"/>
              <a:cs typeface="Times New Roman" pitchFamily="18" charset="0"/>
            </a:endParaRPr>
          </a:p>
          <a:p>
            <a:pPr marL="370440" indent="-34272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Radovi tekućeg održavanja objekata infrastrukture (putevi, vodovod, kanalizacija i sl.)</a:t>
            </a:r>
            <a:endParaRPr lang="x-none" sz="1800" b="0" strike="noStrike" spc="-1">
              <a:latin typeface="Times New Roman" pitchFamily="18" charset="0"/>
              <a:cs typeface="Times New Roman" pitchFamily="18" charset="0"/>
            </a:endParaRPr>
          </a:p>
          <a:p>
            <a:pPr marL="370440" indent="-342720">
              <a:lnSpc>
                <a:spcPct val="100000"/>
              </a:lnSpc>
              <a:spcBef>
                <a:spcPts val="601"/>
              </a:spcBef>
              <a:buClr>
                <a:srgbClr val="3891A7"/>
              </a:buClr>
              <a:buSzPct val="80000"/>
              <a:buFont typeface="Wingdings 2" charset="2"/>
              <a:buChar char=""/>
            </a:pPr>
            <a:r>
              <a:rPr lang="x-none" sz="1800" b="0" strike="noStrike" spc="-1">
                <a:solidFill>
                  <a:srgbClr val="361309"/>
                </a:solidFill>
                <a:latin typeface="Times New Roman" pitchFamily="18" charset="0"/>
                <a:ea typeface="Verdana"/>
                <a:cs typeface="Times New Roman" pitchFamily="18" charset="0"/>
              </a:rPr>
              <a:t>Sanacija klizišta</a:t>
            </a:r>
            <a:endParaRPr lang="x-none" sz="1800" b="0" strike="noStrike" spc="-1">
              <a:latin typeface="Times New Roman" pitchFamily="18" charset="0"/>
              <a:cs typeface="Times New Roman" pitchFamily="18" charset="0"/>
            </a:endParaRPr>
          </a:p>
          <a:p>
            <a:pPr>
              <a:lnSpc>
                <a:spcPct val="100000"/>
              </a:lnSpc>
              <a:spcBef>
                <a:spcPts val="601"/>
              </a:spcBef>
            </a:pPr>
            <a:endParaRPr lang="x-none" sz="1800" b="0" strike="noStrike" spc="-1">
              <a:latin typeface="Arial"/>
            </a:endParaRPr>
          </a:p>
          <a:p>
            <a:pPr>
              <a:lnSpc>
                <a:spcPct val="100000"/>
              </a:lnSpc>
              <a:spcBef>
                <a:spcPts val="601"/>
              </a:spcBef>
            </a:pPr>
            <a:endParaRPr lang="x-none" sz="1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TextShape 1"/>
          <p:cNvSpPr txBox="1"/>
          <p:nvPr/>
        </p:nvSpPr>
        <p:spPr>
          <a:xfrm>
            <a:off x="232200" y="260640"/>
            <a:ext cx="8577720" cy="995040"/>
          </a:xfrm>
          <a:prstGeom prst="rect">
            <a:avLst/>
          </a:prstGeom>
          <a:noFill/>
          <a:ln>
            <a:noFill/>
          </a:ln>
        </p:spPr>
        <p:txBody>
          <a:bodyPr lIns="90000" tIns="45000" rIns="90000" bIns="45000" anchor="b">
            <a:normAutofit/>
          </a:bodyPr>
          <a:lstStyle/>
          <a:p>
            <a:pPr algn="ctr">
              <a:lnSpc>
                <a:spcPct val="100000"/>
              </a:lnSpc>
            </a:pPr>
            <a:r>
              <a:rPr lang="en-US" sz="2400" b="1" strike="noStrike" spc="-1" dirty="0">
                <a:solidFill>
                  <a:srgbClr val="572314"/>
                </a:solidFill>
                <a:latin typeface="Times New Roman" pitchFamily="18" charset="0"/>
                <a:ea typeface="Verdana"/>
                <a:cs typeface="Times New Roman" pitchFamily="18" charset="0"/>
              </a:rPr>
              <a:t>KRITERIJI ZA IZBOR PONUĐAČA SA KOJIMA ĆE BITI ZAKLJUČEN OKVIRNI SPORAZUM</a:t>
            </a:r>
            <a:endParaRPr lang="en-US" sz="2400" b="0" strike="noStrike" spc="-1" dirty="0">
              <a:solidFill>
                <a:srgbClr val="000000"/>
              </a:solidFill>
              <a:latin typeface="Times New Roman" pitchFamily="18" charset="0"/>
              <a:cs typeface="Times New Roman" pitchFamily="18" charset="0"/>
            </a:endParaRPr>
          </a:p>
        </p:txBody>
      </p:sp>
      <p:sp>
        <p:nvSpPr>
          <p:cNvPr id="168" name="TextShape 2"/>
          <p:cNvSpPr txBox="1"/>
          <p:nvPr/>
        </p:nvSpPr>
        <p:spPr>
          <a:xfrm>
            <a:off x="323528" y="1628800"/>
            <a:ext cx="8537152" cy="4320480"/>
          </a:xfrm>
          <a:prstGeom prst="rect">
            <a:avLst/>
          </a:prstGeom>
          <a:noFill/>
          <a:ln>
            <a:noFill/>
          </a:ln>
        </p:spPr>
        <p:txBody>
          <a:bodyPr lIns="90000" tIns="0" rIns="90000" bIns="45000">
            <a:noAutofit/>
          </a:bodyPr>
          <a:lstStyle/>
          <a:p>
            <a:pPr marL="27360">
              <a:lnSpc>
                <a:spcPct val="100000"/>
              </a:lnSpc>
              <a:spcBef>
                <a:spcPts val="601"/>
              </a:spcBef>
            </a:pPr>
            <a:endParaRPr lang="x-none" sz="3200" b="0" strike="noStrike" spc="-1">
              <a:latin typeface="Arial"/>
            </a:endParaRPr>
          </a:p>
          <a:p>
            <a:pPr marL="27360">
              <a:lnSpc>
                <a:spcPct val="100000"/>
              </a:lnSpc>
              <a:spcBef>
                <a:spcPts val="601"/>
              </a:spcBef>
            </a:pPr>
            <a:r>
              <a:rPr lang="x-none" sz="2400" b="0" strike="noStrike" spc="-1">
                <a:solidFill>
                  <a:srgbClr val="361309"/>
                </a:solidFill>
                <a:latin typeface="Times New Roman" pitchFamily="18" charset="0"/>
                <a:ea typeface="Verdana"/>
                <a:cs typeface="Times New Roman" pitchFamily="18" charset="0"/>
              </a:rPr>
              <a:t>U smislu odredbe člana 32. stav (1) Zakona o javnim nabavkama: „Jedan ili više ponuđača sa kojima će biti zaključen okvirni sporazum biraju se u skladu sa kriterijima za dodjelu utvrđenim u članu 64. ovog zakona.</a:t>
            </a:r>
            <a:endParaRPr lang="x-none" sz="2400" b="0" strike="noStrike" spc="-1">
              <a:latin typeface="Times New Roman" pitchFamily="18" charset="0"/>
              <a:cs typeface="Times New Roman" pitchFamily="18" charset="0"/>
            </a:endParaRPr>
          </a:p>
          <a:p>
            <a:pPr marL="27360">
              <a:lnSpc>
                <a:spcPct val="100000"/>
              </a:lnSpc>
              <a:spcBef>
                <a:spcPts val="601"/>
              </a:spcBef>
            </a:pPr>
            <a:r>
              <a:rPr lang="x-none" sz="2400" b="0" strike="noStrike" spc="-1">
                <a:solidFill>
                  <a:srgbClr val="361309"/>
                </a:solidFill>
                <a:latin typeface="Times New Roman" pitchFamily="18" charset="0"/>
                <a:ea typeface="Verdana"/>
                <a:cs typeface="Times New Roman" pitchFamily="18" charset="0"/>
              </a:rPr>
              <a:t>Ponuđač/i sa kojima će se zaključiti okvirni sporazum biraju se u skladu sa kriterijima:</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Ekonomski najpovoljnija ponuda ili </a:t>
            </a:r>
            <a:endParaRPr lang="x-none" sz="2400" b="0" strike="noStrike" spc="-1">
              <a:latin typeface="Times New Roman" pitchFamily="18" charset="0"/>
              <a:cs typeface="Times New Roman" pitchFamily="18" charset="0"/>
            </a:endParaRPr>
          </a:p>
          <a:p>
            <a:pPr marL="313200" indent="-285480">
              <a:lnSpc>
                <a:spcPct val="100000"/>
              </a:lnSpc>
              <a:spcBef>
                <a:spcPts val="601"/>
              </a:spcBef>
              <a:buClr>
                <a:srgbClr val="3891A7"/>
              </a:buClr>
              <a:buSzPct val="80000"/>
              <a:buFont typeface="Wingdings 2" charset="2"/>
              <a:buChar char=""/>
            </a:pPr>
            <a:r>
              <a:rPr lang="x-none" sz="2400" b="0" strike="noStrike" spc="-1">
                <a:solidFill>
                  <a:srgbClr val="361309"/>
                </a:solidFill>
                <a:latin typeface="Times New Roman" pitchFamily="18" charset="0"/>
                <a:ea typeface="Verdana"/>
                <a:cs typeface="Times New Roman" pitchFamily="18" charset="0"/>
              </a:rPr>
              <a:t>Najniža cijena</a:t>
            </a:r>
            <a:endParaRPr lang="x-none" sz="2400" b="0" strike="noStrike" spc="-1">
              <a:latin typeface="Times New Roman" pitchFamily="18" charset="0"/>
              <a:cs typeface="Times New Roman" pitchFamily="18" charset="0"/>
            </a:endParaRPr>
          </a:p>
          <a:p>
            <a:pPr>
              <a:lnSpc>
                <a:spcPct val="100000"/>
              </a:lnSpc>
              <a:spcBef>
                <a:spcPts val="601"/>
              </a:spcBef>
            </a:pPr>
            <a:endParaRPr lang="x-none" sz="2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1500" advTm="7000">
        <p:split orient="vert"/>
      </p:transition>
    </mc:Choice>
    <mc:Fallback xmlns="" xmlns:p15="http://schemas.microsoft.com/office/powerpoint/2012/main">
      <p:transition spd="slow" advTm="7000">
        <p:split dir="out" orient="vert"/>
      </p:transition>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582</TotalTime>
  <Words>1691</Words>
  <Application>Microsoft Office PowerPoint</Application>
  <PresentationFormat>Prikaz na zaslonu (4:3)</PresentationFormat>
  <Paragraphs>113</Paragraphs>
  <Slides>17</Slides>
  <Notes>4</Notes>
  <HiddenSlides>0</HiddenSlides>
  <MMClips>0</MMClips>
  <ScaleCrop>false</ScaleCrop>
  <HeadingPairs>
    <vt:vector size="4" baseType="variant">
      <vt:variant>
        <vt:lpstr>Tema</vt:lpstr>
      </vt:variant>
      <vt:variant>
        <vt:i4>2</vt:i4>
      </vt:variant>
      <vt:variant>
        <vt:lpstr>Naslovi slajdova</vt:lpstr>
      </vt:variant>
      <vt:variant>
        <vt:i4>17</vt:i4>
      </vt:variant>
    </vt:vector>
  </HeadingPairs>
  <TitlesOfParts>
    <vt:vector size="19" baseType="lpstr">
      <vt:lpstr>Office Theme</vt:lpstr>
      <vt:lpstr>Office Theme</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OKVIRNI SPORAZUM U JAVNIM NABAVKAMA</dc:title>
  <dc:subject/>
  <dc:creator>UseR</dc:creator>
  <dc:description/>
  <cp:lastModifiedBy>Dina</cp:lastModifiedBy>
  <cp:revision>103</cp:revision>
  <dcterms:created xsi:type="dcterms:W3CDTF">2019-03-07T22:31:36Z</dcterms:created>
  <dcterms:modified xsi:type="dcterms:W3CDTF">2024-05-06T17:07:36Z</dcterms:modified>
  <dc:language>bs-BA</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4</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18</vt:i4>
  </property>
</Properties>
</file>