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20" r:id="rId1"/>
  </p:sldMasterIdLst>
  <p:notesMasterIdLst>
    <p:notesMasterId r:id="rId14"/>
  </p:notesMasterIdLst>
  <p:handoutMasterIdLst>
    <p:handoutMasterId r:id="rId15"/>
  </p:handoutMasterIdLst>
  <p:sldIdLst>
    <p:sldId id="256" r:id="rId2"/>
    <p:sldId id="892" r:id="rId3"/>
    <p:sldId id="909" r:id="rId4"/>
    <p:sldId id="910" r:id="rId5"/>
    <p:sldId id="911" r:id="rId6"/>
    <p:sldId id="912" r:id="rId7"/>
    <p:sldId id="914" r:id="rId8"/>
    <p:sldId id="918" r:id="rId9"/>
    <p:sldId id="919" r:id="rId10"/>
    <p:sldId id="921" r:id="rId11"/>
    <p:sldId id="920" r:id="rId12"/>
    <p:sldId id="908" r:id="rId13"/>
  </p:sldIdLst>
  <p:sldSz cx="9144000" cy="6858000" type="screen4x3"/>
  <p:notesSz cx="6797675" cy="9872663"/>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49">
          <p15:clr>
            <a:srgbClr val="A4A3A4"/>
          </p15:clr>
        </p15:guide>
        <p15:guide id="2" pos="4457">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7"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a:srgbClr val="9FFF9F"/>
    <a:srgbClr val="0000FF"/>
    <a:srgbClr val="FFD5D5"/>
    <a:srgbClr val="FFCC00"/>
    <a:srgbClr val="FF99CC"/>
    <a:srgbClr val="FFFF66"/>
    <a:srgbClr val="66CCFF"/>
    <a:srgbClr val="CCFF33"/>
    <a:srgbClr val="FFCD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126" autoAdjust="0"/>
    <p:restoredTop sz="94660"/>
  </p:normalViewPr>
  <p:slideViewPr>
    <p:cSldViewPr>
      <p:cViewPr varScale="1">
        <p:scale>
          <a:sx n="88" d="100"/>
          <a:sy n="88" d="100"/>
        </p:scale>
        <p:origin x="1650" y="96"/>
      </p:cViewPr>
      <p:guideLst>
        <p:guide orient="horz" pos="3249"/>
        <p:guide pos="4457"/>
      </p:guideLst>
    </p:cSldViewPr>
  </p:slideViewPr>
  <p:notesTextViewPr>
    <p:cViewPr>
      <p:scale>
        <a:sx n="100" d="100"/>
        <a:sy n="100" d="100"/>
      </p:scale>
      <p:origin x="0" y="0"/>
    </p:cViewPr>
  </p:notesTextViewPr>
  <p:sorterViewPr>
    <p:cViewPr varScale="1">
      <p:scale>
        <a:sx n="1" d="1"/>
        <a:sy n="1" d="1"/>
      </p:scale>
      <p:origin x="0" y="-1254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1234" name="Rectangle 2"/>
          <p:cNvSpPr>
            <a:spLocks noGrp="1" noChangeArrowheads="1"/>
          </p:cNvSpPr>
          <p:nvPr>
            <p:ph type="hdr" sz="quarter"/>
          </p:nvPr>
        </p:nvSpPr>
        <p:spPr bwMode="auto">
          <a:xfrm>
            <a:off x="0" y="1"/>
            <a:ext cx="2945659" cy="4931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70" tIns="46436" rIns="92870" bIns="46436" numCol="1" anchor="t" anchorCtr="0" compatLnSpc="1">
            <a:prstTxWarp prst="textNoShape">
              <a:avLst/>
            </a:prstTxWarp>
          </a:bodyPr>
          <a:lstStyle>
            <a:lvl1pPr defTabSz="928845">
              <a:defRPr sz="1200">
                <a:latin typeface="Arial" charset="0"/>
              </a:defRPr>
            </a:lvl1pPr>
          </a:lstStyle>
          <a:p>
            <a:pPr>
              <a:defRPr/>
            </a:pPr>
            <a:endParaRPr lang="el-GR" altLang="en-US"/>
          </a:p>
        </p:txBody>
      </p:sp>
      <p:sp>
        <p:nvSpPr>
          <p:cNvPr id="351235" name="Rectangle 3"/>
          <p:cNvSpPr>
            <a:spLocks noGrp="1" noChangeArrowheads="1"/>
          </p:cNvSpPr>
          <p:nvPr>
            <p:ph type="dt" sz="quarter" idx="1"/>
          </p:nvPr>
        </p:nvSpPr>
        <p:spPr bwMode="auto">
          <a:xfrm>
            <a:off x="3850443" y="1"/>
            <a:ext cx="2945659" cy="4931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70" tIns="46436" rIns="92870" bIns="46436" numCol="1" anchor="t" anchorCtr="0" compatLnSpc="1">
            <a:prstTxWarp prst="textNoShape">
              <a:avLst/>
            </a:prstTxWarp>
          </a:bodyPr>
          <a:lstStyle>
            <a:lvl1pPr algn="r" defTabSz="928845">
              <a:defRPr sz="1200">
                <a:latin typeface="Arial" charset="0"/>
              </a:defRPr>
            </a:lvl1pPr>
          </a:lstStyle>
          <a:p>
            <a:pPr>
              <a:defRPr/>
            </a:pPr>
            <a:endParaRPr lang="el-GR" altLang="en-US"/>
          </a:p>
        </p:txBody>
      </p:sp>
      <p:sp>
        <p:nvSpPr>
          <p:cNvPr id="351236" name="Rectangle 4"/>
          <p:cNvSpPr>
            <a:spLocks noGrp="1" noChangeArrowheads="1"/>
          </p:cNvSpPr>
          <p:nvPr>
            <p:ph type="ftr" sz="quarter" idx="2"/>
          </p:nvPr>
        </p:nvSpPr>
        <p:spPr bwMode="auto">
          <a:xfrm>
            <a:off x="0" y="9377928"/>
            <a:ext cx="2945659" cy="4931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70" tIns="46436" rIns="92870" bIns="46436" numCol="1" anchor="b" anchorCtr="0" compatLnSpc="1">
            <a:prstTxWarp prst="textNoShape">
              <a:avLst/>
            </a:prstTxWarp>
          </a:bodyPr>
          <a:lstStyle>
            <a:lvl1pPr defTabSz="928845">
              <a:defRPr sz="1200">
                <a:latin typeface="Arial" charset="0"/>
              </a:defRPr>
            </a:lvl1pPr>
          </a:lstStyle>
          <a:p>
            <a:pPr>
              <a:defRPr/>
            </a:pPr>
            <a:endParaRPr lang="el-GR" altLang="en-US"/>
          </a:p>
        </p:txBody>
      </p:sp>
      <p:sp>
        <p:nvSpPr>
          <p:cNvPr id="351237" name="Rectangle 5"/>
          <p:cNvSpPr>
            <a:spLocks noGrp="1" noChangeArrowheads="1"/>
          </p:cNvSpPr>
          <p:nvPr>
            <p:ph type="sldNum" sz="quarter" idx="3"/>
          </p:nvPr>
        </p:nvSpPr>
        <p:spPr bwMode="auto">
          <a:xfrm>
            <a:off x="3850443" y="9377928"/>
            <a:ext cx="2945659" cy="4931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70" tIns="46436" rIns="92870" bIns="46436" numCol="1" anchor="b" anchorCtr="0" compatLnSpc="1">
            <a:prstTxWarp prst="textNoShape">
              <a:avLst/>
            </a:prstTxWarp>
          </a:bodyPr>
          <a:lstStyle>
            <a:lvl1pPr algn="r" defTabSz="928845">
              <a:defRPr sz="1200">
                <a:latin typeface="Arial" charset="0"/>
              </a:defRPr>
            </a:lvl1pPr>
          </a:lstStyle>
          <a:p>
            <a:pPr>
              <a:defRPr/>
            </a:pPr>
            <a:fld id="{BE286DEE-A04C-4853-9F7E-576465F999EE}" type="slidenum">
              <a:rPr lang="el-GR" altLang="en-US"/>
              <a:pPr>
                <a:defRPr/>
              </a:pPr>
              <a:t>‹#›</a:t>
            </a:fld>
            <a:endParaRPr lang="el-GR" altLang="en-US"/>
          </a:p>
        </p:txBody>
      </p:sp>
    </p:spTree>
    <p:extLst>
      <p:ext uri="{BB962C8B-B14F-4D97-AF65-F5344CB8AC3E}">
        <p14:creationId xmlns:p14="http://schemas.microsoft.com/office/powerpoint/2010/main" val="18544113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9810" name="Rectangle 2"/>
          <p:cNvSpPr>
            <a:spLocks noGrp="1" noChangeArrowheads="1"/>
          </p:cNvSpPr>
          <p:nvPr>
            <p:ph type="hdr" sz="quarter"/>
          </p:nvPr>
        </p:nvSpPr>
        <p:spPr bwMode="auto">
          <a:xfrm>
            <a:off x="0" y="1"/>
            <a:ext cx="2945659" cy="4931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70" tIns="46436" rIns="92870" bIns="46436" numCol="1" anchor="t" anchorCtr="0" compatLnSpc="1">
            <a:prstTxWarp prst="textNoShape">
              <a:avLst/>
            </a:prstTxWarp>
          </a:bodyPr>
          <a:lstStyle>
            <a:lvl1pPr defTabSz="928845">
              <a:defRPr sz="1200">
                <a:latin typeface="Arial" charset="0"/>
              </a:defRPr>
            </a:lvl1pPr>
          </a:lstStyle>
          <a:p>
            <a:pPr>
              <a:defRPr/>
            </a:pPr>
            <a:endParaRPr lang="el-GR" altLang="en-US"/>
          </a:p>
        </p:txBody>
      </p:sp>
      <p:sp>
        <p:nvSpPr>
          <p:cNvPr id="119811" name="Rectangle 3"/>
          <p:cNvSpPr>
            <a:spLocks noGrp="1" noChangeArrowheads="1"/>
          </p:cNvSpPr>
          <p:nvPr>
            <p:ph type="dt" idx="1"/>
          </p:nvPr>
        </p:nvSpPr>
        <p:spPr bwMode="auto">
          <a:xfrm>
            <a:off x="3850443" y="1"/>
            <a:ext cx="2945659" cy="4931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70" tIns="46436" rIns="92870" bIns="46436" numCol="1" anchor="t" anchorCtr="0" compatLnSpc="1">
            <a:prstTxWarp prst="textNoShape">
              <a:avLst/>
            </a:prstTxWarp>
          </a:bodyPr>
          <a:lstStyle>
            <a:lvl1pPr algn="r" defTabSz="928845">
              <a:defRPr sz="1200">
                <a:latin typeface="Arial" charset="0"/>
              </a:defRPr>
            </a:lvl1pPr>
          </a:lstStyle>
          <a:p>
            <a:pPr>
              <a:defRPr/>
            </a:pPr>
            <a:endParaRPr lang="el-GR" altLang="en-US"/>
          </a:p>
        </p:txBody>
      </p:sp>
      <p:sp>
        <p:nvSpPr>
          <p:cNvPr id="175108" name="Rectangle 4"/>
          <p:cNvSpPr>
            <a:spLocks noGrp="1" noRot="1" noChangeAspect="1" noChangeArrowheads="1" noTextEdit="1"/>
          </p:cNvSpPr>
          <p:nvPr>
            <p:ph type="sldImg" idx="2"/>
          </p:nvPr>
        </p:nvSpPr>
        <p:spPr bwMode="auto">
          <a:xfrm>
            <a:off x="931863" y="739775"/>
            <a:ext cx="4937125" cy="37036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9813" name="Rectangle 5"/>
          <p:cNvSpPr>
            <a:spLocks noGrp="1" noChangeArrowheads="1"/>
          </p:cNvSpPr>
          <p:nvPr>
            <p:ph type="body" sz="quarter" idx="3"/>
          </p:nvPr>
        </p:nvSpPr>
        <p:spPr bwMode="auto">
          <a:xfrm>
            <a:off x="678196" y="4688965"/>
            <a:ext cx="5441287" cy="44431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70" tIns="46436" rIns="92870" bIns="46436" numCol="1" anchor="t" anchorCtr="0" compatLnSpc="1">
            <a:prstTxWarp prst="textNoShape">
              <a:avLst/>
            </a:prstTxWarp>
          </a:bodyPr>
          <a:lstStyle/>
          <a:p>
            <a:pPr lvl="0"/>
            <a:r>
              <a:rPr lang="el-GR" altLang="en-US" noProof="0"/>
              <a:t>Click to edit Master text styles</a:t>
            </a:r>
          </a:p>
          <a:p>
            <a:pPr lvl="1"/>
            <a:r>
              <a:rPr lang="el-GR" altLang="en-US" noProof="0"/>
              <a:t>Second level</a:t>
            </a:r>
          </a:p>
          <a:p>
            <a:pPr lvl="2"/>
            <a:r>
              <a:rPr lang="el-GR" altLang="en-US" noProof="0"/>
              <a:t>Third level</a:t>
            </a:r>
          </a:p>
          <a:p>
            <a:pPr lvl="3"/>
            <a:r>
              <a:rPr lang="el-GR" altLang="en-US" noProof="0"/>
              <a:t>Fourth level</a:t>
            </a:r>
          </a:p>
          <a:p>
            <a:pPr lvl="4"/>
            <a:r>
              <a:rPr lang="el-GR" altLang="en-US" noProof="0"/>
              <a:t>Fifth level</a:t>
            </a:r>
          </a:p>
        </p:txBody>
      </p:sp>
      <p:sp>
        <p:nvSpPr>
          <p:cNvPr id="119814" name="Rectangle 6"/>
          <p:cNvSpPr>
            <a:spLocks noGrp="1" noChangeArrowheads="1"/>
          </p:cNvSpPr>
          <p:nvPr>
            <p:ph type="ftr" sz="quarter" idx="4"/>
          </p:nvPr>
        </p:nvSpPr>
        <p:spPr bwMode="auto">
          <a:xfrm>
            <a:off x="0" y="9377928"/>
            <a:ext cx="2945659" cy="4931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70" tIns="46436" rIns="92870" bIns="46436" numCol="1" anchor="b" anchorCtr="0" compatLnSpc="1">
            <a:prstTxWarp prst="textNoShape">
              <a:avLst/>
            </a:prstTxWarp>
          </a:bodyPr>
          <a:lstStyle>
            <a:lvl1pPr defTabSz="928845">
              <a:defRPr sz="1200">
                <a:latin typeface="Arial" charset="0"/>
              </a:defRPr>
            </a:lvl1pPr>
          </a:lstStyle>
          <a:p>
            <a:pPr>
              <a:defRPr/>
            </a:pPr>
            <a:endParaRPr lang="el-GR" altLang="en-US"/>
          </a:p>
        </p:txBody>
      </p:sp>
      <p:sp>
        <p:nvSpPr>
          <p:cNvPr id="119815" name="Rectangle 7"/>
          <p:cNvSpPr>
            <a:spLocks noGrp="1" noChangeArrowheads="1"/>
          </p:cNvSpPr>
          <p:nvPr>
            <p:ph type="sldNum" sz="quarter" idx="5"/>
          </p:nvPr>
        </p:nvSpPr>
        <p:spPr bwMode="auto">
          <a:xfrm>
            <a:off x="3850443" y="9377928"/>
            <a:ext cx="2945659" cy="4931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70" tIns="46436" rIns="92870" bIns="46436" numCol="1" anchor="b" anchorCtr="0" compatLnSpc="1">
            <a:prstTxWarp prst="textNoShape">
              <a:avLst/>
            </a:prstTxWarp>
          </a:bodyPr>
          <a:lstStyle>
            <a:lvl1pPr algn="r" defTabSz="928845">
              <a:defRPr sz="1200">
                <a:latin typeface="Arial" charset="0"/>
              </a:defRPr>
            </a:lvl1pPr>
          </a:lstStyle>
          <a:p>
            <a:pPr>
              <a:defRPr/>
            </a:pPr>
            <a:fld id="{285C6914-C149-49D5-9DAE-9350F56C8FFE}" type="slidenum">
              <a:rPr lang="el-GR" altLang="en-US"/>
              <a:pPr>
                <a:defRPr/>
              </a:pPr>
              <a:t>‹#›</a:t>
            </a:fld>
            <a:endParaRPr lang="el-GR" altLang="en-US"/>
          </a:p>
        </p:txBody>
      </p:sp>
    </p:spTree>
    <p:extLst>
      <p:ext uri="{BB962C8B-B14F-4D97-AF65-F5344CB8AC3E}">
        <p14:creationId xmlns:p14="http://schemas.microsoft.com/office/powerpoint/2010/main" val="23579514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7"/>
          <p:cNvSpPr>
            <a:spLocks noGrp="1" noChangeArrowheads="1"/>
          </p:cNvSpPr>
          <p:nvPr>
            <p:ph type="sldNum" sz="quarter" idx="5"/>
          </p:nvPr>
        </p:nvSpPr>
        <p:spPr>
          <a:noFill/>
        </p:spPr>
        <p:txBody>
          <a:bodyPr/>
          <a:lstStyle>
            <a:lvl1pPr defTabSz="928688" eaLnBrk="0" hangingPunct="0">
              <a:spcBef>
                <a:spcPct val="30000"/>
              </a:spcBef>
              <a:defRPr sz="1200">
                <a:solidFill>
                  <a:schemeClr val="tx1"/>
                </a:solidFill>
                <a:latin typeface="Arial" charset="0"/>
              </a:defRPr>
            </a:lvl1pPr>
            <a:lvl2pPr marL="742950" indent="-285750" defTabSz="928688" eaLnBrk="0" hangingPunct="0">
              <a:spcBef>
                <a:spcPct val="30000"/>
              </a:spcBef>
              <a:defRPr sz="1200">
                <a:solidFill>
                  <a:schemeClr val="tx1"/>
                </a:solidFill>
                <a:latin typeface="Arial" charset="0"/>
              </a:defRPr>
            </a:lvl2pPr>
            <a:lvl3pPr marL="1143000" indent="-228600" defTabSz="928688" eaLnBrk="0" hangingPunct="0">
              <a:spcBef>
                <a:spcPct val="30000"/>
              </a:spcBef>
              <a:defRPr sz="1200">
                <a:solidFill>
                  <a:schemeClr val="tx1"/>
                </a:solidFill>
                <a:latin typeface="Arial" charset="0"/>
              </a:defRPr>
            </a:lvl3pPr>
            <a:lvl4pPr marL="1600200" indent="-228600" defTabSz="928688" eaLnBrk="0" hangingPunct="0">
              <a:spcBef>
                <a:spcPct val="30000"/>
              </a:spcBef>
              <a:defRPr sz="1200">
                <a:solidFill>
                  <a:schemeClr val="tx1"/>
                </a:solidFill>
                <a:latin typeface="Arial" charset="0"/>
              </a:defRPr>
            </a:lvl4pPr>
            <a:lvl5pPr marL="2057400" indent="-228600" defTabSz="928688" eaLnBrk="0" hangingPunct="0">
              <a:spcBef>
                <a:spcPct val="30000"/>
              </a:spcBef>
              <a:defRPr sz="1200">
                <a:solidFill>
                  <a:schemeClr val="tx1"/>
                </a:solidFill>
                <a:latin typeface="Arial" charset="0"/>
              </a:defRPr>
            </a:lvl5pPr>
            <a:lvl6pPr marL="2514600" indent="-228600" defTabSz="928688" eaLnBrk="0" fontAlgn="base" hangingPunct="0">
              <a:spcBef>
                <a:spcPct val="30000"/>
              </a:spcBef>
              <a:spcAft>
                <a:spcPct val="0"/>
              </a:spcAft>
              <a:defRPr sz="1200">
                <a:solidFill>
                  <a:schemeClr val="tx1"/>
                </a:solidFill>
                <a:latin typeface="Arial" charset="0"/>
              </a:defRPr>
            </a:lvl6pPr>
            <a:lvl7pPr marL="2971800" indent="-228600" defTabSz="928688" eaLnBrk="0" fontAlgn="base" hangingPunct="0">
              <a:spcBef>
                <a:spcPct val="30000"/>
              </a:spcBef>
              <a:spcAft>
                <a:spcPct val="0"/>
              </a:spcAft>
              <a:defRPr sz="1200">
                <a:solidFill>
                  <a:schemeClr val="tx1"/>
                </a:solidFill>
                <a:latin typeface="Arial" charset="0"/>
              </a:defRPr>
            </a:lvl7pPr>
            <a:lvl8pPr marL="3429000" indent="-228600" defTabSz="928688" eaLnBrk="0" fontAlgn="base" hangingPunct="0">
              <a:spcBef>
                <a:spcPct val="30000"/>
              </a:spcBef>
              <a:spcAft>
                <a:spcPct val="0"/>
              </a:spcAft>
              <a:defRPr sz="1200">
                <a:solidFill>
                  <a:schemeClr val="tx1"/>
                </a:solidFill>
                <a:latin typeface="Arial" charset="0"/>
              </a:defRPr>
            </a:lvl8pPr>
            <a:lvl9pPr marL="3886200" indent="-228600" defTabSz="928688"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A02B5A6-CE61-46EC-B238-4793008535B5}" type="slidenum">
              <a:rPr lang="el-GR" altLang="en-US" smtClean="0"/>
              <a:pPr eaLnBrk="1" hangingPunct="1">
                <a:spcBef>
                  <a:spcPct val="0"/>
                </a:spcBef>
              </a:pPr>
              <a:t>1</a:t>
            </a:fld>
            <a:endParaRPr lang="el-GR" altLang="en-US"/>
          </a:p>
        </p:txBody>
      </p:sp>
      <p:sp>
        <p:nvSpPr>
          <p:cNvPr id="176131" name="Rectangle 2"/>
          <p:cNvSpPr>
            <a:spLocks noGrp="1" noRot="1" noChangeAspect="1" noChangeArrowheads="1" noTextEdit="1"/>
          </p:cNvSpPr>
          <p:nvPr>
            <p:ph type="sldImg"/>
          </p:nvPr>
        </p:nvSpPr>
        <p:spPr>
          <a:ln/>
        </p:spPr>
      </p:sp>
      <p:sp>
        <p:nvSpPr>
          <p:cNvPr id="176132"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33766970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a:ln/>
        </p:spPr>
      </p:sp>
      <p:sp>
        <p:nvSpPr>
          <p:cNvPr id="1259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sr-Latn-CS" altLang="sr-Latn-RS" smtClean="0"/>
          </a:p>
        </p:txBody>
      </p:sp>
      <p:sp>
        <p:nvSpPr>
          <p:cNvPr id="1259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36600" indent="-282575">
              <a:spcBef>
                <a:spcPct val="30000"/>
              </a:spcBef>
              <a:defRPr sz="1200">
                <a:solidFill>
                  <a:schemeClr val="tx1"/>
                </a:solidFill>
                <a:latin typeface="Calibri" panose="020F0502020204030204" pitchFamily="34" charset="0"/>
              </a:defRPr>
            </a:lvl2pPr>
            <a:lvl3pPr marL="1133475" indent="-225425">
              <a:spcBef>
                <a:spcPct val="30000"/>
              </a:spcBef>
              <a:defRPr sz="1200">
                <a:solidFill>
                  <a:schemeClr val="tx1"/>
                </a:solidFill>
                <a:latin typeface="Calibri" panose="020F0502020204030204" pitchFamily="34" charset="0"/>
              </a:defRPr>
            </a:lvl3pPr>
            <a:lvl4pPr marL="1585913" indent="-225425">
              <a:spcBef>
                <a:spcPct val="30000"/>
              </a:spcBef>
              <a:defRPr sz="1200">
                <a:solidFill>
                  <a:schemeClr val="tx1"/>
                </a:solidFill>
                <a:latin typeface="Calibri" panose="020F0502020204030204" pitchFamily="34" charset="0"/>
              </a:defRPr>
            </a:lvl4pPr>
            <a:lvl5pPr marL="2039938" indent="-225425">
              <a:spcBef>
                <a:spcPct val="30000"/>
              </a:spcBef>
              <a:defRPr sz="1200">
                <a:solidFill>
                  <a:schemeClr val="tx1"/>
                </a:solidFill>
                <a:latin typeface="Calibri" panose="020F0502020204030204" pitchFamily="34" charset="0"/>
              </a:defRPr>
            </a:lvl5pPr>
            <a:lvl6pPr marL="2497138" indent="-225425" eaLnBrk="0" fontAlgn="base" hangingPunct="0">
              <a:spcBef>
                <a:spcPct val="30000"/>
              </a:spcBef>
              <a:spcAft>
                <a:spcPct val="0"/>
              </a:spcAft>
              <a:defRPr sz="1200">
                <a:solidFill>
                  <a:schemeClr val="tx1"/>
                </a:solidFill>
                <a:latin typeface="Calibri" panose="020F0502020204030204" pitchFamily="34" charset="0"/>
              </a:defRPr>
            </a:lvl6pPr>
            <a:lvl7pPr marL="2954338" indent="-225425" eaLnBrk="0" fontAlgn="base" hangingPunct="0">
              <a:spcBef>
                <a:spcPct val="30000"/>
              </a:spcBef>
              <a:spcAft>
                <a:spcPct val="0"/>
              </a:spcAft>
              <a:defRPr sz="1200">
                <a:solidFill>
                  <a:schemeClr val="tx1"/>
                </a:solidFill>
                <a:latin typeface="Calibri" panose="020F0502020204030204" pitchFamily="34" charset="0"/>
              </a:defRPr>
            </a:lvl7pPr>
            <a:lvl8pPr marL="3411538" indent="-225425" eaLnBrk="0" fontAlgn="base" hangingPunct="0">
              <a:spcBef>
                <a:spcPct val="30000"/>
              </a:spcBef>
              <a:spcAft>
                <a:spcPct val="0"/>
              </a:spcAft>
              <a:defRPr sz="1200">
                <a:solidFill>
                  <a:schemeClr val="tx1"/>
                </a:solidFill>
                <a:latin typeface="Calibri" panose="020F0502020204030204" pitchFamily="34" charset="0"/>
              </a:defRPr>
            </a:lvl8pPr>
            <a:lvl9pPr marL="3868738" indent="-22542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6F7A113-C5E7-49F8-8330-064B4B334602}" type="slidenum">
              <a:rPr lang="en-US" altLang="sr-Latn-RS" smtClean="0">
                <a:solidFill>
                  <a:srgbClr val="000000"/>
                </a:solidFill>
                <a:latin typeface="Arial" panose="020B0604020202020204" pitchFamily="34" charset="0"/>
              </a:rPr>
              <a:pPr>
                <a:spcBef>
                  <a:spcPct val="0"/>
                </a:spcBef>
              </a:pPr>
              <a:t>11</a:t>
            </a:fld>
            <a:endParaRPr lang="en-US" altLang="sr-Latn-RS"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8247665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sr-Latn-CS" altLang="sr-Latn-RS" smtClean="0">
              <a:ea typeface="ＭＳ Ｐゴシック" pitchFamily="-105" charset="-128"/>
            </a:endParaRPr>
          </a:p>
        </p:txBody>
      </p:sp>
    </p:spTree>
    <p:extLst>
      <p:ext uri="{BB962C8B-B14F-4D97-AF65-F5344CB8AC3E}">
        <p14:creationId xmlns:p14="http://schemas.microsoft.com/office/powerpoint/2010/main" val="624267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ln/>
        </p:spPr>
      </p:sp>
      <p:sp>
        <p:nvSpPr>
          <p:cNvPr id="1034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sr-Latn-CS" altLang="sr-Latn-RS" smtClean="0"/>
          </a:p>
        </p:txBody>
      </p:sp>
      <p:sp>
        <p:nvSpPr>
          <p:cNvPr id="1034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36600" indent="-282575">
              <a:spcBef>
                <a:spcPct val="30000"/>
              </a:spcBef>
              <a:defRPr sz="1200">
                <a:solidFill>
                  <a:schemeClr val="tx1"/>
                </a:solidFill>
                <a:latin typeface="Calibri" panose="020F0502020204030204" pitchFamily="34" charset="0"/>
              </a:defRPr>
            </a:lvl2pPr>
            <a:lvl3pPr marL="1133475" indent="-225425">
              <a:spcBef>
                <a:spcPct val="30000"/>
              </a:spcBef>
              <a:defRPr sz="1200">
                <a:solidFill>
                  <a:schemeClr val="tx1"/>
                </a:solidFill>
                <a:latin typeface="Calibri" panose="020F0502020204030204" pitchFamily="34" charset="0"/>
              </a:defRPr>
            </a:lvl3pPr>
            <a:lvl4pPr marL="1585913" indent="-225425">
              <a:spcBef>
                <a:spcPct val="30000"/>
              </a:spcBef>
              <a:defRPr sz="1200">
                <a:solidFill>
                  <a:schemeClr val="tx1"/>
                </a:solidFill>
                <a:latin typeface="Calibri" panose="020F0502020204030204" pitchFamily="34" charset="0"/>
              </a:defRPr>
            </a:lvl4pPr>
            <a:lvl5pPr marL="2039938" indent="-225425">
              <a:spcBef>
                <a:spcPct val="30000"/>
              </a:spcBef>
              <a:defRPr sz="1200">
                <a:solidFill>
                  <a:schemeClr val="tx1"/>
                </a:solidFill>
                <a:latin typeface="Calibri" panose="020F0502020204030204" pitchFamily="34" charset="0"/>
              </a:defRPr>
            </a:lvl5pPr>
            <a:lvl6pPr marL="2497138" indent="-225425" eaLnBrk="0" fontAlgn="base" hangingPunct="0">
              <a:spcBef>
                <a:spcPct val="30000"/>
              </a:spcBef>
              <a:spcAft>
                <a:spcPct val="0"/>
              </a:spcAft>
              <a:defRPr sz="1200">
                <a:solidFill>
                  <a:schemeClr val="tx1"/>
                </a:solidFill>
                <a:latin typeface="Calibri" panose="020F0502020204030204" pitchFamily="34" charset="0"/>
              </a:defRPr>
            </a:lvl6pPr>
            <a:lvl7pPr marL="2954338" indent="-225425" eaLnBrk="0" fontAlgn="base" hangingPunct="0">
              <a:spcBef>
                <a:spcPct val="30000"/>
              </a:spcBef>
              <a:spcAft>
                <a:spcPct val="0"/>
              </a:spcAft>
              <a:defRPr sz="1200">
                <a:solidFill>
                  <a:schemeClr val="tx1"/>
                </a:solidFill>
                <a:latin typeface="Calibri" panose="020F0502020204030204" pitchFamily="34" charset="0"/>
              </a:defRPr>
            </a:lvl7pPr>
            <a:lvl8pPr marL="3411538" indent="-225425" eaLnBrk="0" fontAlgn="base" hangingPunct="0">
              <a:spcBef>
                <a:spcPct val="30000"/>
              </a:spcBef>
              <a:spcAft>
                <a:spcPct val="0"/>
              </a:spcAft>
              <a:defRPr sz="1200">
                <a:solidFill>
                  <a:schemeClr val="tx1"/>
                </a:solidFill>
                <a:latin typeface="Calibri" panose="020F0502020204030204" pitchFamily="34" charset="0"/>
              </a:defRPr>
            </a:lvl8pPr>
            <a:lvl9pPr marL="3868738" indent="-22542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0B2C36-E593-4537-B9BF-F9E643155449}" type="slidenum">
              <a:rPr lang="en-US" altLang="sr-Latn-RS" smtClean="0">
                <a:solidFill>
                  <a:srgbClr val="000000"/>
                </a:solidFill>
                <a:latin typeface="Arial" panose="020B0604020202020204" pitchFamily="34" charset="0"/>
              </a:rPr>
              <a:pPr>
                <a:spcBef>
                  <a:spcPct val="0"/>
                </a:spcBef>
              </a:pPr>
              <a:t>3</a:t>
            </a:fld>
            <a:endParaRPr lang="en-US" altLang="sr-Latn-RS"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199834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a:ln/>
        </p:spPr>
      </p:sp>
      <p:sp>
        <p:nvSpPr>
          <p:cNvPr id="1054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sr-Latn-CS" altLang="sr-Latn-RS" smtClean="0"/>
          </a:p>
        </p:txBody>
      </p:sp>
      <p:sp>
        <p:nvSpPr>
          <p:cNvPr id="1054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36600" indent="-282575">
              <a:spcBef>
                <a:spcPct val="30000"/>
              </a:spcBef>
              <a:defRPr sz="1200">
                <a:solidFill>
                  <a:schemeClr val="tx1"/>
                </a:solidFill>
                <a:latin typeface="Calibri" panose="020F0502020204030204" pitchFamily="34" charset="0"/>
              </a:defRPr>
            </a:lvl2pPr>
            <a:lvl3pPr marL="1133475" indent="-225425">
              <a:spcBef>
                <a:spcPct val="30000"/>
              </a:spcBef>
              <a:defRPr sz="1200">
                <a:solidFill>
                  <a:schemeClr val="tx1"/>
                </a:solidFill>
                <a:latin typeface="Calibri" panose="020F0502020204030204" pitchFamily="34" charset="0"/>
              </a:defRPr>
            </a:lvl3pPr>
            <a:lvl4pPr marL="1585913" indent="-225425">
              <a:spcBef>
                <a:spcPct val="30000"/>
              </a:spcBef>
              <a:defRPr sz="1200">
                <a:solidFill>
                  <a:schemeClr val="tx1"/>
                </a:solidFill>
                <a:latin typeface="Calibri" panose="020F0502020204030204" pitchFamily="34" charset="0"/>
              </a:defRPr>
            </a:lvl4pPr>
            <a:lvl5pPr marL="2039938" indent="-225425">
              <a:spcBef>
                <a:spcPct val="30000"/>
              </a:spcBef>
              <a:defRPr sz="1200">
                <a:solidFill>
                  <a:schemeClr val="tx1"/>
                </a:solidFill>
                <a:latin typeface="Calibri" panose="020F0502020204030204" pitchFamily="34" charset="0"/>
              </a:defRPr>
            </a:lvl5pPr>
            <a:lvl6pPr marL="2497138" indent="-225425" eaLnBrk="0" fontAlgn="base" hangingPunct="0">
              <a:spcBef>
                <a:spcPct val="30000"/>
              </a:spcBef>
              <a:spcAft>
                <a:spcPct val="0"/>
              </a:spcAft>
              <a:defRPr sz="1200">
                <a:solidFill>
                  <a:schemeClr val="tx1"/>
                </a:solidFill>
                <a:latin typeface="Calibri" panose="020F0502020204030204" pitchFamily="34" charset="0"/>
              </a:defRPr>
            </a:lvl6pPr>
            <a:lvl7pPr marL="2954338" indent="-225425" eaLnBrk="0" fontAlgn="base" hangingPunct="0">
              <a:spcBef>
                <a:spcPct val="30000"/>
              </a:spcBef>
              <a:spcAft>
                <a:spcPct val="0"/>
              </a:spcAft>
              <a:defRPr sz="1200">
                <a:solidFill>
                  <a:schemeClr val="tx1"/>
                </a:solidFill>
                <a:latin typeface="Calibri" panose="020F0502020204030204" pitchFamily="34" charset="0"/>
              </a:defRPr>
            </a:lvl7pPr>
            <a:lvl8pPr marL="3411538" indent="-225425" eaLnBrk="0" fontAlgn="base" hangingPunct="0">
              <a:spcBef>
                <a:spcPct val="30000"/>
              </a:spcBef>
              <a:spcAft>
                <a:spcPct val="0"/>
              </a:spcAft>
              <a:defRPr sz="1200">
                <a:solidFill>
                  <a:schemeClr val="tx1"/>
                </a:solidFill>
                <a:latin typeface="Calibri" panose="020F0502020204030204" pitchFamily="34" charset="0"/>
              </a:defRPr>
            </a:lvl8pPr>
            <a:lvl9pPr marL="3868738" indent="-22542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4EEEE47-0E79-413B-B0E3-31D8E18E0251}" type="slidenum">
              <a:rPr lang="en-US" altLang="sr-Latn-RS" smtClean="0">
                <a:solidFill>
                  <a:srgbClr val="000000"/>
                </a:solidFill>
                <a:latin typeface="Arial" panose="020B0604020202020204" pitchFamily="34" charset="0"/>
              </a:rPr>
              <a:pPr>
                <a:spcBef>
                  <a:spcPct val="0"/>
                </a:spcBef>
              </a:pPr>
              <a:t>4</a:t>
            </a:fld>
            <a:endParaRPr lang="en-US" altLang="sr-Latn-RS"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630840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ln/>
        </p:spPr>
      </p:sp>
      <p:sp>
        <p:nvSpPr>
          <p:cNvPr id="1075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sr-Latn-CS" altLang="sr-Latn-RS" smtClean="0"/>
          </a:p>
        </p:txBody>
      </p:sp>
      <p:sp>
        <p:nvSpPr>
          <p:cNvPr id="1075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36600" indent="-282575">
              <a:spcBef>
                <a:spcPct val="30000"/>
              </a:spcBef>
              <a:defRPr sz="1200">
                <a:solidFill>
                  <a:schemeClr val="tx1"/>
                </a:solidFill>
                <a:latin typeface="Calibri" panose="020F0502020204030204" pitchFamily="34" charset="0"/>
              </a:defRPr>
            </a:lvl2pPr>
            <a:lvl3pPr marL="1133475" indent="-225425">
              <a:spcBef>
                <a:spcPct val="30000"/>
              </a:spcBef>
              <a:defRPr sz="1200">
                <a:solidFill>
                  <a:schemeClr val="tx1"/>
                </a:solidFill>
                <a:latin typeface="Calibri" panose="020F0502020204030204" pitchFamily="34" charset="0"/>
              </a:defRPr>
            </a:lvl3pPr>
            <a:lvl4pPr marL="1585913" indent="-225425">
              <a:spcBef>
                <a:spcPct val="30000"/>
              </a:spcBef>
              <a:defRPr sz="1200">
                <a:solidFill>
                  <a:schemeClr val="tx1"/>
                </a:solidFill>
                <a:latin typeface="Calibri" panose="020F0502020204030204" pitchFamily="34" charset="0"/>
              </a:defRPr>
            </a:lvl4pPr>
            <a:lvl5pPr marL="2039938" indent="-225425">
              <a:spcBef>
                <a:spcPct val="30000"/>
              </a:spcBef>
              <a:defRPr sz="1200">
                <a:solidFill>
                  <a:schemeClr val="tx1"/>
                </a:solidFill>
                <a:latin typeface="Calibri" panose="020F0502020204030204" pitchFamily="34" charset="0"/>
              </a:defRPr>
            </a:lvl5pPr>
            <a:lvl6pPr marL="2497138" indent="-225425" eaLnBrk="0" fontAlgn="base" hangingPunct="0">
              <a:spcBef>
                <a:spcPct val="30000"/>
              </a:spcBef>
              <a:spcAft>
                <a:spcPct val="0"/>
              </a:spcAft>
              <a:defRPr sz="1200">
                <a:solidFill>
                  <a:schemeClr val="tx1"/>
                </a:solidFill>
                <a:latin typeface="Calibri" panose="020F0502020204030204" pitchFamily="34" charset="0"/>
              </a:defRPr>
            </a:lvl6pPr>
            <a:lvl7pPr marL="2954338" indent="-225425" eaLnBrk="0" fontAlgn="base" hangingPunct="0">
              <a:spcBef>
                <a:spcPct val="30000"/>
              </a:spcBef>
              <a:spcAft>
                <a:spcPct val="0"/>
              </a:spcAft>
              <a:defRPr sz="1200">
                <a:solidFill>
                  <a:schemeClr val="tx1"/>
                </a:solidFill>
                <a:latin typeface="Calibri" panose="020F0502020204030204" pitchFamily="34" charset="0"/>
              </a:defRPr>
            </a:lvl7pPr>
            <a:lvl8pPr marL="3411538" indent="-225425" eaLnBrk="0" fontAlgn="base" hangingPunct="0">
              <a:spcBef>
                <a:spcPct val="30000"/>
              </a:spcBef>
              <a:spcAft>
                <a:spcPct val="0"/>
              </a:spcAft>
              <a:defRPr sz="1200">
                <a:solidFill>
                  <a:schemeClr val="tx1"/>
                </a:solidFill>
                <a:latin typeface="Calibri" panose="020F0502020204030204" pitchFamily="34" charset="0"/>
              </a:defRPr>
            </a:lvl8pPr>
            <a:lvl9pPr marL="3868738" indent="-22542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608341-9985-459B-9672-E4C377802411}" type="slidenum">
              <a:rPr lang="en-US" altLang="sr-Latn-RS" smtClean="0">
                <a:solidFill>
                  <a:srgbClr val="000000"/>
                </a:solidFill>
                <a:latin typeface="Arial" panose="020B0604020202020204" pitchFamily="34" charset="0"/>
              </a:rPr>
              <a:pPr>
                <a:spcBef>
                  <a:spcPct val="0"/>
                </a:spcBef>
              </a:pPr>
              <a:t>5</a:t>
            </a:fld>
            <a:endParaRPr lang="en-US" altLang="sr-Latn-RS"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343306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sr-Latn-CS" altLang="sr-Latn-RS" smtClean="0"/>
          </a:p>
        </p:txBody>
      </p:sp>
      <p:sp>
        <p:nvSpPr>
          <p:cNvPr id="1095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36600" indent="-282575">
              <a:spcBef>
                <a:spcPct val="30000"/>
              </a:spcBef>
              <a:defRPr sz="1200">
                <a:solidFill>
                  <a:schemeClr val="tx1"/>
                </a:solidFill>
                <a:latin typeface="Calibri" panose="020F0502020204030204" pitchFamily="34" charset="0"/>
              </a:defRPr>
            </a:lvl2pPr>
            <a:lvl3pPr marL="1133475" indent="-225425">
              <a:spcBef>
                <a:spcPct val="30000"/>
              </a:spcBef>
              <a:defRPr sz="1200">
                <a:solidFill>
                  <a:schemeClr val="tx1"/>
                </a:solidFill>
                <a:latin typeface="Calibri" panose="020F0502020204030204" pitchFamily="34" charset="0"/>
              </a:defRPr>
            </a:lvl3pPr>
            <a:lvl4pPr marL="1585913" indent="-225425">
              <a:spcBef>
                <a:spcPct val="30000"/>
              </a:spcBef>
              <a:defRPr sz="1200">
                <a:solidFill>
                  <a:schemeClr val="tx1"/>
                </a:solidFill>
                <a:latin typeface="Calibri" panose="020F0502020204030204" pitchFamily="34" charset="0"/>
              </a:defRPr>
            </a:lvl4pPr>
            <a:lvl5pPr marL="2039938" indent="-225425">
              <a:spcBef>
                <a:spcPct val="30000"/>
              </a:spcBef>
              <a:defRPr sz="1200">
                <a:solidFill>
                  <a:schemeClr val="tx1"/>
                </a:solidFill>
                <a:latin typeface="Calibri" panose="020F0502020204030204" pitchFamily="34" charset="0"/>
              </a:defRPr>
            </a:lvl5pPr>
            <a:lvl6pPr marL="2497138" indent="-225425" eaLnBrk="0" fontAlgn="base" hangingPunct="0">
              <a:spcBef>
                <a:spcPct val="30000"/>
              </a:spcBef>
              <a:spcAft>
                <a:spcPct val="0"/>
              </a:spcAft>
              <a:defRPr sz="1200">
                <a:solidFill>
                  <a:schemeClr val="tx1"/>
                </a:solidFill>
                <a:latin typeface="Calibri" panose="020F0502020204030204" pitchFamily="34" charset="0"/>
              </a:defRPr>
            </a:lvl6pPr>
            <a:lvl7pPr marL="2954338" indent="-225425" eaLnBrk="0" fontAlgn="base" hangingPunct="0">
              <a:spcBef>
                <a:spcPct val="30000"/>
              </a:spcBef>
              <a:spcAft>
                <a:spcPct val="0"/>
              </a:spcAft>
              <a:defRPr sz="1200">
                <a:solidFill>
                  <a:schemeClr val="tx1"/>
                </a:solidFill>
                <a:latin typeface="Calibri" panose="020F0502020204030204" pitchFamily="34" charset="0"/>
              </a:defRPr>
            </a:lvl7pPr>
            <a:lvl8pPr marL="3411538" indent="-225425" eaLnBrk="0" fontAlgn="base" hangingPunct="0">
              <a:spcBef>
                <a:spcPct val="30000"/>
              </a:spcBef>
              <a:spcAft>
                <a:spcPct val="0"/>
              </a:spcAft>
              <a:defRPr sz="1200">
                <a:solidFill>
                  <a:schemeClr val="tx1"/>
                </a:solidFill>
                <a:latin typeface="Calibri" panose="020F0502020204030204" pitchFamily="34" charset="0"/>
              </a:defRPr>
            </a:lvl8pPr>
            <a:lvl9pPr marL="3868738" indent="-22542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E211F7F-274C-48C2-BBA2-70E152A8E99D}" type="slidenum">
              <a:rPr lang="en-US" altLang="sr-Latn-RS" smtClean="0">
                <a:solidFill>
                  <a:srgbClr val="000000"/>
                </a:solidFill>
                <a:latin typeface="Arial" panose="020B0604020202020204" pitchFamily="34" charset="0"/>
              </a:rPr>
              <a:pPr>
                <a:spcBef>
                  <a:spcPct val="0"/>
                </a:spcBef>
              </a:pPr>
              <a:t>6</a:t>
            </a:fld>
            <a:endParaRPr lang="en-US" altLang="sr-Latn-RS"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35414145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sr-Latn-CS" altLang="sr-Latn-RS" smtClean="0"/>
          </a:p>
        </p:txBody>
      </p:sp>
      <p:sp>
        <p:nvSpPr>
          <p:cNvPr id="1136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36600" indent="-282575">
              <a:spcBef>
                <a:spcPct val="30000"/>
              </a:spcBef>
              <a:defRPr sz="1200">
                <a:solidFill>
                  <a:schemeClr val="tx1"/>
                </a:solidFill>
                <a:latin typeface="Calibri" panose="020F0502020204030204" pitchFamily="34" charset="0"/>
              </a:defRPr>
            </a:lvl2pPr>
            <a:lvl3pPr marL="1133475" indent="-225425">
              <a:spcBef>
                <a:spcPct val="30000"/>
              </a:spcBef>
              <a:defRPr sz="1200">
                <a:solidFill>
                  <a:schemeClr val="tx1"/>
                </a:solidFill>
                <a:latin typeface="Calibri" panose="020F0502020204030204" pitchFamily="34" charset="0"/>
              </a:defRPr>
            </a:lvl3pPr>
            <a:lvl4pPr marL="1585913" indent="-225425">
              <a:spcBef>
                <a:spcPct val="30000"/>
              </a:spcBef>
              <a:defRPr sz="1200">
                <a:solidFill>
                  <a:schemeClr val="tx1"/>
                </a:solidFill>
                <a:latin typeface="Calibri" panose="020F0502020204030204" pitchFamily="34" charset="0"/>
              </a:defRPr>
            </a:lvl4pPr>
            <a:lvl5pPr marL="2039938" indent="-225425">
              <a:spcBef>
                <a:spcPct val="30000"/>
              </a:spcBef>
              <a:defRPr sz="1200">
                <a:solidFill>
                  <a:schemeClr val="tx1"/>
                </a:solidFill>
                <a:latin typeface="Calibri" panose="020F0502020204030204" pitchFamily="34" charset="0"/>
              </a:defRPr>
            </a:lvl5pPr>
            <a:lvl6pPr marL="2497138" indent="-225425" eaLnBrk="0" fontAlgn="base" hangingPunct="0">
              <a:spcBef>
                <a:spcPct val="30000"/>
              </a:spcBef>
              <a:spcAft>
                <a:spcPct val="0"/>
              </a:spcAft>
              <a:defRPr sz="1200">
                <a:solidFill>
                  <a:schemeClr val="tx1"/>
                </a:solidFill>
                <a:latin typeface="Calibri" panose="020F0502020204030204" pitchFamily="34" charset="0"/>
              </a:defRPr>
            </a:lvl6pPr>
            <a:lvl7pPr marL="2954338" indent="-225425" eaLnBrk="0" fontAlgn="base" hangingPunct="0">
              <a:spcBef>
                <a:spcPct val="30000"/>
              </a:spcBef>
              <a:spcAft>
                <a:spcPct val="0"/>
              </a:spcAft>
              <a:defRPr sz="1200">
                <a:solidFill>
                  <a:schemeClr val="tx1"/>
                </a:solidFill>
                <a:latin typeface="Calibri" panose="020F0502020204030204" pitchFamily="34" charset="0"/>
              </a:defRPr>
            </a:lvl7pPr>
            <a:lvl8pPr marL="3411538" indent="-225425" eaLnBrk="0" fontAlgn="base" hangingPunct="0">
              <a:spcBef>
                <a:spcPct val="30000"/>
              </a:spcBef>
              <a:spcAft>
                <a:spcPct val="0"/>
              </a:spcAft>
              <a:defRPr sz="1200">
                <a:solidFill>
                  <a:schemeClr val="tx1"/>
                </a:solidFill>
                <a:latin typeface="Calibri" panose="020F0502020204030204" pitchFamily="34" charset="0"/>
              </a:defRPr>
            </a:lvl8pPr>
            <a:lvl9pPr marL="3868738" indent="-22542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BBB1E3A-9FB5-40B8-8A3F-01BE3901F443}" type="slidenum">
              <a:rPr lang="en-US" altLang="sr-Latn-RS" smtClean="0">
                <a:solidFill>
                  <a:srgbClr val="000000"/>
                </a:solidFill>
                <a:latin typeface="Arial" panose="020B0604020202020204" pitchFamily="34" charset="0"/>
              </a:rPr>
              <a:pPr>
                <a:spcBef>
                  <a:spcPct val="0"/>
                </a:spcBef>
              </a:pPr>
              <a:t>7</a:t>
            </a:fld>
            <a:endParaRPr lang="en-US" altLang="sr-Latn-RS"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1050313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sr-Latn-CS" altLang="sr-Latn-RS" smtClean="0"/>
          </a:p>
        </p:txBody>
      </p:sp>
      <p:sp>
        <p:nvSpPr>
          <p:cNvPr id="1218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36600" indent="-282575">
              <a:spcBef>
                <a:spcPct val="30000"/>
              </a:spcBef>
              <a:defRPr sz="1200">
                <a:solidFill>
                  <a:schemeClr val="tx1"/>
                </a:solidFill>
                <a:latin typeface="Calibri" panose="020F0502020204030204" pitchFamily="34" charset="0"/>
              </a:defRPr>
            </a:lvl2pPr>
            <a:lvl3pPr marL="1133475" indent="-225425">
              <a:spcBef>
                <a:spcPct val="30000"/>
              </a:spcBef>
              <a:defRPr sz="1200">
                <a:solidFill>
                  <a:schemeClr val="tx1"/>
                </a:solidFill>
                <a:latin typeface="Calibri" panose="020F0502020204030204" pitchFamily="34" charset="0"/>
              </a:defRPr>
            </a:lvl3pPr>
            <a:lvl4pPr marL="1585913" indent="-225425">
              <a:spcBef>
                <a:spcPct val="30000"/>
              </a:spcBef>
              <a:defRPr sz="1200">
                <a:solidFill>
                  <a:schemeClr val="tx1"/>
                </a:solidFill>
                <a:latin typeface="Calibri" panose="020F0502020204030204" pitchFamily="34" charset="0"/>
              </a:defRPr>
            </a:lvl4pPr>
            <a:lvl5pPr marL="2039938" indent="-225425">
              <a:spcBef>
                <a:spcPct val="30000"/>
              </a:spcBef>
              <a:defRPr sz="1200">
                <a:solidFill>
                  <a:schemeClr val="tx1"/>
                </a:solidFill>
                <a:latin typeface="Calibri" panose="020F0502020204030204" pitchFamily="34" charset="0"/>
              </a:defRPr>
            </a:lvl5pPr>
            <a:lvl6pPr marL="2497138" indent="-225425" eaLnBrk="0" fontAlgn="base" hangingPunct="0">
              <a:spcBef>
                <a:spcPct val="30000"/>
              </a:spcBef>
              <a:spcAft>
                <a:spcPct val="0"/>
              </a:spcAft>
              <a:defRPr sz="1200">
                <a:solidFill>
                  <a:schemeClr val="tx1"/>
                </a:solidFill>
                <a:latin typeface="Calibri" panose="020F0502020204030204" pitchFamily="34" charset="0"/>
              </a:defRPr>
            </a:lvl6pPr>
            <a:lvl7pPr marL="2954338" indent="-225425" eaLnBrk="0" fontAlgn="base" hangingPunct="0">
              <a:spcBef>
                <a:spcPct val="30000"/>
              </a:spcBef>
              <a:spcAft>
                <a:spcPct val="0"/>
              </a:spcAft>
              <a:defRPr sz="1200">
                <a:solidFill>
                  <a:schemeClr val="tx1"/>
                </a:solidFill>
                <a:latin typeface="Calibri" panose="020F0502020204030204" pitchFamily="34" charset="0"/>
              </a:defRPr>
            </a:lvl7pPr>
            <a:lvl8pPr marL="3411538" indent="-225425" eaLnBrk="0" fontAlgn="base" hangingPunct="0">
              <a:spcBef>
                <a:spcPct val="30000"/>
              </a:spcBef>
              <a:spcAft>
                <a:spcPct val="0"/>
              </a:spcAft>
              <a:defRPr sz="1200">
                <a:solidFill>
                  <a:schemeClr val="tx1"/>
                </a:solidFill>
                <a:latin typeface="Calibri" panose="020F0502020204030204" pitchFamily="34" charset="0"/>
              </a:defRPr>
            </a:lvl8pPr>
            <a:lvl9pPr marL="3868738" indent="-22542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3777795-F2D6-407D-80FD-3F43DBC20BE6}" type="slidenum">
              <a:rPr lang="en-US" altLang="sr-Latn-RS" smtClean="0">
                <a:solidFill>
                  <a:srgbClr val="000000"/>
                </a:solidFill>
                <a:latin typeface="Arial" panose="020B0604020202020204" pitchFamily="34" charset="0"/>
              </a:rPr>
              <a:pPr>
                <a:spcBef>
                  <a:spcPct val="0"/>
                </a:spcBef>
              </a:pPr>
              <a:t>8</a:t>
            </a:fld>
            <a:endParaRPr lang="en-US" altLang="sr-Latn-RS"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30248937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ln/>
        </p:spPr>
      </p:sp>
      <p:sp>
        <p:nvSpPr>
          <p:cNvPr id="1239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sr-Latn-CS" altLang="sr-Latn-RS" smtClean="0"/>
          </a:p>
        </p:txBody>
      </p:sp>
      <p:sp>
        <p:nvSpPr>
          <p:cNvPr id="1239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36600" indent="-282575">
              <a:spcBef>
                <a:spcPct val="30000"/>
              </a:spcBef>
              <a:defRPr sz="1200">
                <a:solidFill>
                  <a:schemeClr val="tx1"/>
                </a:solidFill>
                <a:latin typeface="Calibri" panose="020F0502020204030204" pitchFamily="34" charset="0"/>
              </a:defRPr>
            </a:lvl2pPr>
            <a:lvl3pPr marL="1133475" indent="-225425">
              <a:spcBef>
                <a:spcPct val="30000"/>
              </a:spcBef>
              <a:defRPr sz="1200">
                <a:solidFill>
                  <a:schemeClr val="tx1"/>
                </a:solidFill>
                <a:latin typeface="Calibri" panose="020F0502020204030204" pitchFamily="34" charset="0"/>
              </a:defRPr>
            </a:lvl3pPr>
            <a:lvl4pPr marL="1585913" indent="-225425">
              <a:spcBef>
                <a:spcPct val="30000"/>
              </a:spcBef>
              <a:defRPr sz="1200">
                <a:solidFill>
                  <a:schemeClr val="tx1"/>
                </a:solidFill>
                <a:latin typeface="Calibri" panose="020F0502020204030204" pitchFamily="34" charset="0"/>
              </a:defRPr>
            </a:lvl4pPr>
            <a:lvl5pPr marL="2039938" indent="-225425">
              <a:spcBef>
                <a:spcPct val="30000"/>
              </a:spcBef>
              <a:defRPr sz="1200">
                <a:solidFill>
                  <a:schemeClr val="tx1"/>
                </a:solidFill>
                <a:latin typeface="Calibri" panose="020F0502020204030204" pitchFamily="34" charset="0"/>
              </a:defRPr>
            </a:lvl5pPr>
            <a:lvl6pPr marL="2497138" indent="-225425" eaLnBrk="0" fontAlgn="base" hangingPunct="0">
              <a:spcBef>
                <a:spcPct val="30000"/>
              </a:spcBef>
              <a:spcAft>
                <a:spcPct val="0"/>
              </a:spcAft>
              <a:defRPr sz="1200">
                <a:solidFill>
                  <a:schemeClr val="tx1"/>
                </a:solidFill>
                <a:latin typeface="Calibri" panose="020F0502020204030204" pitchFamily="34" charset="0"/>
              </a:defRPr>
            </a:lvl6pPr>
            <a:lvl7pPr marL="2954338" indent="-225425" eaLnBrk="0" fontAlgn="base" hangingPunct="0">
              <a:spcBef>
                <a:spcPct val="30000"/>
              </a:spcBef>
              <a:spcAft>
                <a:spcPct val="0"/>
              </a:spcAft>
              <a:defRPr sz="1200">
                <a:solidFill>
                  <a:schemeClr val="tx1"/>
                </a:solidFill>
                <a:latin typeface="Calibri" panose="020F0502020204030204" pitchFamily="34" charset="0"/>
              </a:defRPr>
            </a:lvl7pPr>
            <a:lvl8pPr marL="3411538" indent="-225425" eaLnBrk="0" fontAlgn="base" hangingPunct="0">
              <a:spcBef>
                <a:spcPct val="30000"/>
              </a:spcBef>
              <a:spcAft>
                <a:spcPct val="0"/>
              </a:spcAft>
              <a:defRPr sz="1200">
                <a:solidFill>
                  <a:schemeClr val="tx1"/>
                </a:solidFill>
                <a:latin typeface="Calibri" panose="020F0502020204030204" pitchFamily="34" charset="0"/>
              </a:defRPr>
            </a:lvl8pPr>
            <a:lvl9pPr marL="3868738" indent="-22542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F6091F4-30C0-403B-9B45-F68A7A84841B}" type="slidenum">
              <a:rPr lang="en-US" altLang="sr-Latn-RS" smtClean="0">
                <a:solidFill>
                  <a:srgbClr val="000000"/>
                </a:solidFill>
                <a:latin typeface="Arial" panose="020B0604020202020204" pitchFamily="34" charset="0"/>
              </a:rPr>
              <a:pPr>
                <a:spcBef>
                  <a:spcPct val="0"/>
                </a:spcBef>
              </a:pPr>
              <a:t>9</a:t>
            </a:fld>
            <a:endParaRPr lang="en-US" altLang="sr-Latn-RS"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25157204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ln/>
        </p:spPr>
      </p:sp>
      <p:sp>
        <p:nvSpPr>
          <p:cNvPr id="1239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sr-Latn-CS" altLang="sr-Latn-RS" smtClean="0"/>
          </a:p>
        </p:txBody>
      </p:sp>
      <p:sp>
        <p:nvSpPr>
          <p:cNvPr id="1239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36600" indent="-282575">
              <a:spcBef>
                <a:spcPct val="30000"/>
              </a:spcBef>
              <a:defRPr sz="1200">
                <a:solidFill>
                  <a:schemeClr val="tx1"/>
                </a:solidFill>
                <a:latin typeface="Calibri" panose="020F0502020204030204" pitchFamily="34" charset="0"/>
              </a:defRPr>
            </a:lvl2pPr>
            <a:lvl3pPr marL="1133475" indent="-225425">
              <a:spcBef>
                <a:spcPct val="30000"/>
              </a:spcBef>
              <a:defRPr sz="1200">
                <a:solidFill>
                  <a:schemeClr val="tx1"/>
                </a:solidFill>
                <a:latin typeface="Calibri" panose="020F0502020204030204" pitchFamily="34" charset="0"/>
              </a:defRPr>
            </a:lvl3pPr>
            <a:lvl4pPr marL="1585913" indent="-225425">
              <a:spcBef>
                <a:spcPct val="30000"/>
              </a:spcBef>
              <a:defRPr sz="1200">
                <a:solidFill>
                  <a:schemeClr val="tx1"/>
                </a:solidFill>
                <a:latin typeface="Calibri" panose="020F0502020204030204" pitchFamily="34" charset="0"/>
              </a:defRPr>
            </a:lvl4pPr>
            <a:lvl5pPr marL="2039938" indent="-225425">
              <a:spcBef>
                <a:spcPct val="30000"/>
              </a:spcBef>
              <a:defRPr sz="1200">
                <a:solidFill>
                  <a:schemeClr val="tx1"/>
                </a:solidFill>
                <a:latin typeface="Calibri" panose="020F0502020204030204" pitchFamily="34" charset="0"/>
              </a:defRPr>
            </a:lvl5pPr>
            <a:lvl6pPr marL="2497138" indent="-225425" eaLnBrk="0" fontAlgn="base" hangingPunct="0">
              <a:spcBef>
                <a:spcPct val="30000"/>
              </a:spcBef>
              <a:spcAft>
                <a:spcPct val="0"/>
              </a:spcAft>
              <a:defRPr sz="1200">
                <a:solidFill>
                  <a:schemeClr val="tx1"/>
                </a:solidFill>
                <a:latin typeface="Calibri" panose="020F0502020204030204" pitchFamily="34" charset="0"/>
              </a:defRPr>
            </a:lvl6pPr>
            <a:lvl7pPr marL="2954338" indent="-225425" eaLnBrk="0" fontAlgn="base" hangingPunct="0">
              <a:spcBef>
                <a:spcPct val="30000"/>
              </a:spcBef>
              <a:spcAft>
                <a:spcPct val="0"/>
              </a:spcAft>
              <a:defRPr sz="1200">
                <a:solidFill>
                  <a:schemeClr val="tx1"/>
                </a:solidFill>
                <a:latin typeface="Calibri" panose="020F0502020204030204" pitchFamily="34" charset="0"/>
              </a:defRPr>
            </a:lvl7pPr>
            <a:lvl8pPr marL="3411538" indent="-225425" eaLnBrk="0" fontAlgn="base" hangingPunct="0">
              <a:spcBef>
                <a:spcPct val="30000"/>
              </a:spcBef>
              <a:spcAft>
                <a:spcPct val="0"/>
              </a:spcAft>
              <a:defRPr sz="1200">
                <a:solidFill>
                  <a:schemeClr val="tx1"/>
                </a:solidFill>
                <a:latin typeface="Calibri" panose="020F0502020204030204" pitchFamily="34" charset="0"/>
              </a:defRPr>
            </a:lvl8pPr>
            <a:lvl9pPr marL="3868738" indent="-22542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F6091F4-30C0-403B-9B45-F68A7A84841B}" type="slidenum">
              <a:rPr lang="en-US" altLang="sr-Latn-RS" smtClean="0">
                <a:solidFill>
                  <a:srgbClr val="000000"/>
                </a:solidFill>
                <a:latin typeface="Arial" panose="020B0604020202020204" pitchFamily="34" charset="0"/>
              </a:rPr>
              <a:pPr>
                <a:spcBef>
                  <a:spcPct val="0"/>
                </a:spcBef>
              </a:pPr>
              <a:t>10</a:t>
            </a:fld>
            <a:endParaRPr lang="en-US" altLang="sr-Latn-RS"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3432766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D10E543-223D-4CBA-9A3F-DE1C3F8E4F2B}"/>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hr-BA"/>
          </a:p>
        </p:txBody>
      </p:sp>
      <p:sp>
        <p:nvSpPr>
          <p:cNvPr id="3" name="Subtitle 2">
            <a:extLst>
              <a:ext uri="{FF2B5EF4-FFF2-40B4-BE49-F238E27FC236}">
                <a16:creationId xmlns="" xmlns:a16="http://schemas.microsoft.com/office/drawing/2014/main" id="{9DFE3402-2FF9-4187-9954-1FEF2881F12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hr-BA"/>
          </a:p>
        </p:txBody>
      </p:sp>
      <p:sp>
        <p:nvSpPr>
          <p:cNvPr id="4" name="Date Placeholder 3">
            <a:extLst>
              <a:ext uri="{FF2B5EF4-FFF2-40B4-BE49-F238E27FC236}">
                <a16:creationId xmlns="" xmlns:a16="http://schemas.microsoft.com/office/drawing/2014/main" id="{E6919395-AADA-48B1-A6A6-690B9E83D4FC}"/>
              </a:ext>
            </a:extLst>
          </p:cNvPr>
          <p:cNvSpPr>
            <a:spLocks noGrp="1"/>
          </p:cNvSpPr>
          <p:nvPr>
            <p:ph type="dt" sz="half" idx="10"/>
          </p:nvPr>
        </p:nvSpPr>
        <p:spPr/>
        <p:txBody>
          <a:bodyPr/>
          <a:lstStyle/>
          <a:p>
            <a:fld id="{160849BC-6677-409C-94DD-37B28CE7C8E8}" type="datetime1">
              <a:rPr lang="hr-BA" smtClean="0"/>
              <a:t>4.11.2019.</a:t>
            </a:fld>
            <a:endParaRPr lang="hr-BA"/>
          </a:p>
        </p:txBody>
      </p:sp>
      <p:sp>
        <p:nvSpPr>
          <p:cNvPr id="5" name="Footer Placeholder 4">
            <a:extLst>
              <a:ext uri="{FF2B5EF4-FFF2-40B4-BE49-F238E27FC236}">
                <a16:creationId xmlns="" xmlns:a16="http://schemas.microsoft.com/office/drawing/2014/main" id="{6388FCC3-2A3E-4C67-B4DE-50212B28A1D3}"/>
              </a:ext>
            </a:extLst>
          </p:cNvPr>
          <p:cNvSpPr>
            <a:spLocks noGrp="1"/>
          </p:cNvSpPr>
          <p:nvPr>
            <p:ph type="ftr" sz="quarter" idx="11"/>
          </p:nvPr>
        </p:nvSpPr>
        <p:spPr/>
        <p:txBody>
          <a:bodyPr/>
          <a:lstStyle/>
          <a:p>
            <a:r>
              <a:rPr lang="en-US"/>
              <a:t>Copyright © 2012 | Public Procurement Agency of Bosnia and Herzegovina</a:t>
            </a:r>
            <a:endParaRPr lang="hr-BA"/>
          </a:p>
        </p:txBody>
      </p:sp>
      <p:sp>
        <p:nvSpPr>
          <p:cNvPr id="6" name="Slide Number Placeholder 5">
            <a:extLst>
              <a:ext uri="{FF2B5EF4-FFF2-40B4-BE49-F238E27FC236}">
                <a16:creationId xmlns="" xmlns:a16="http://schemas.microsoft.com/office/drawing/2014/main" id="{C8CBE3D6-719B-4B7E-A60A-6E06D8861C3E}"/>
              </a:ext>
            </a:extLst>
          </p:cNvPr>
          <p:cNvSpPr>
            <a:spLocks noGrp="1"/>
          </p:cNvSpPr>
          <p:nvPr>
            <p:ph type="sldNum" sz="quarter" idx="12"/>
          </p:nvPr>
        </p:nvSpPr>
        <p:spPr/>
        <p:txBody>
          <a:bodyPr/>
          <a:lstStyle/>
          <a:p>
            <a:fld id="{15F8D2D1-78AD-4A67-A8C9-90A71750F271}" type="slidenum">
              <a:rPr lang="hr-BA" smtClean="0"/>
              <a:t>‹#›</a:t>
            </a:fld>
            <a:endParaRPr lang="hr-BA"/>
          </a:p>
        </p:txBody>
      </p:sp>
      <p:grpSp>
        <p:nvGrpSpPr>
          <p:cNvPr id="7" name="Group 21">
            <a:extLst>
              <a:ext uri="{FF2B5EF4-FFF2-40B4-BE49-F238E27FC236}">
                <a16:creationId xmlns="" xmlns:a16="http://schemas.microsoft.com/office/drawing/2014/main" id="{E6517130-3D5F-453D-868C-4CF1BF1C4A52}"/>
              </a:ext>
            </a:extLst>
          </p:cNvPr>
          <p:cNvGrpSpPr>
            <a:grpSpLocks/>
          </p:cNvGrpSpPr>
          <p:nvPr userDrawn="1"/>
        </p:nvGrpSpPr>
        <p:grpSpPr bwMode="auto">
          <a:xfrm>
            <a:off x="0" y="0"/>
            <a:ext cx="9144000" cy="546100"/>
            <a:chOff x="0" y="0"/>
            <a:chExt cx="5760" cy="344"/>
          </a:xfrm>
        </p:grpSpPr>
        <p:sp>
          <p:nvSpPr>
            <p:cNvPr id="8" name="Rectangle 22">
              <a:extLst>
                <a:ext uri="{FF2B5EF4-FFF2-40B4-BE49-F238E27FC236}">
                  <a16:creationId xmlns="" xmlns:a16="http://schemas.microsoft.com/office/drawing/2014/main" id="{03071B2E-6599-4744-8AB7-BBE771A2D133}"/>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defRPr/>
              </a:pPr>
              <a:endParaRPr lang="en-US" altLang="en-US" sz="2400">
                <a:latin typeface="Times New Roman" pitchFamily="18" charset="0"/>
                <a:cs typeface="Arial" charset="0"/>
              </a:endParaRPr>
            </a:p>
          </p:txBody>
        </p:sp>
        <p:sp>
          <p:nvSpPr>
            <p:cNvPr id="9" name="Rectangle 23">
              <a:extLst>
                <a:ext uri="{FF2B5EF4-FFF2-40B4-BE49-F238E27FC236}">
                  <a16:creationId xmlns="" xmlns:a16="http://schemas.microsoft.com/office/drawing/2014/main" id="{B85AF5E7-B094-4E5A-9A2F-499D1A76CE3D}"/>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cs typeface="Arial" charset="0"/>
              </a:endParaRPr>
            </a:p>
          </p:txBody>
        </p:sp>
        <p:sp>
          <p:nvSpPr>
            <p:cNvPr id="10" name="Rectangle 24">
              <a:extLst>
                <a:ext uri="{FF2B5EF4-FFF2-40B4-BE49-F238E27FC236}">
                  <a16:creationId xmlns="" xmlns:a16="http://schemas.microsoft.com/office/drawing/2014/main" id="{BDA8DBFE-2DEC-40C2-8AFD-6A465C819E3D}"/>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11" name="Rectangle 25">
              <a:extLst>
                <a:ext uri="{FF2B5EF4-FFF2-40B4-BE49-F238E27FC236}">
                  <a16:creationId xmlns="" xmlns:a16="http://schemas.microsoft.com/office/drawing/2014/main" id="{09AEE305-C656-4484-83DD-0F87A156F7E2}"/>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12" name="Rectangle 26">
              <a:extLst>
                <a:ext uri="{FF2B5EF4-FFF2-40B4-BE49-F238E27FC236}">
                  <a16:creationId xmlns="" xmlns:a16="http://schemas.microsoft.com/office/drawing/2014/main" id="{29BA0AF8-6FC7-4882-87C3-D39353A3A334}"/>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sp>
          <p:nvSpPr>
            <p:cNvPr id="13" name="Rectangle 27">
              <a:extLst>
                <a:ext uri="{FF2B5EF4-FFF2-40B4-BE49-F238E27FC236}">
                  <a16:creationId xmlns="" xmlns:a16="http://schemas.microsoft.com/office/drawing/2014/main" id="{7B1C58B7-C7A3-4654-AAD9-A069AF58AD1F}"/>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14" name="Rectangle 28">
              <a:extLst>
                <a:ext uri="{FF2B5EF4-FFF2-40B4-BE49-F238E27FC236}">
                  <a16:creationId xmlns="" xmlns:a16="http://schemas.microsoft.com/office/drawing/2014/main" id="{CD2E69D9-BB9D-4E08-AA78-D4D69A71ECEC}"/>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cs typeface="Arial" charset="0"/>
              </a:endParaRPr>
            </a:p>
          </p:txBody>
        </p:sp>
        <p:sp>
          <p:nvSpPr>
            <p:cNvPr id="15" name="Rectangle 29">
              <a:extLst>
                <a:ext uri="{FF2B5EF4-FFF2-40B4-BE49-F238E27FC236}">
                  <a16:creationId xmlns="" xmlns:a16="http://schemas.microsoft.com/office/drawing/2014/main" id="{8808DE41-103E-4DEC-8B2F-EE79D80557BB}"/>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sp>
          <p:nvSpPr>
            <p:cNvPr id="16" name="Rectangle 30">
              <a:extLst>
                <a:ext uri="{FF2B5EF4-FFF2-40B4-BE49-F238E27FC236}">
                  <a16:creationId xmlns="" xmlns:a16="http://schemas.microsoft.com/office/drawing/2014/main" id="{CA4D59BC-B054-4113-AA31-6756A17F7D6A}"/>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grpSp>
    </p:spTree>
    <p:extLst>
      <p:ext uri="{BB962C8B-B14F-4D97-AF65-F5344CB8AC3E}">
        <p14:creationId xmlns:p14="http://schemas.microsoft.com/office/powerpoint/2010/main" val="3400761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EECCFAB-809F-47DE-90A6-E286541206F1}"/>
              </a:ext>
            </a:extLst>
          </p:cNvPr>
          <p:cNvSpPr>
            <a:spLocks noGrp="1"/>
          </p:cNvSpPr>
          <p:nvPr>
            <p:ph type="title"/>
          </p:nvPr>
        </p:nvSpPr>
        <p:spPr/>
        <p:txBody>
          <a:bodyPr/>
          <a:lstStyle/>
          <a:p>
            <a:r>
              <a:rPr lang="en-US"/>
              <a:t>Click to edit Master title style</a:t>
            </a:r>
            <a:endParaRPr lang="hr-BA"/>
          </a:p>
        </p:txBody>
      </p:sp>
      <p:sp>
        <p:nvSpPr>
          <p:cNvPr id="3" name="Vertical Text Placeholder 2">
            <a:extLst>
              <a:ext uri="{FF2B5EF4-FFF2-40B4-BE49-F238E27FC236}">
                <a16:creationId xmlns="" xmlns:a16="http://schemas.microsoft.com/office/drawing/2014/main" id="{49DE0527-EAFB-4222-AEE9-DA589FAF284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BA"/>
          </a:p>
        </p:txBody>
      </p:sp>
      <p:sp>
        <p:nvSpPr>
          <p:cNvPr id="4" name="Date Placeholder 3">
            <a:extLst>
              <a:ext uri="{FF2B5EF4-FFF2-40B4-BE49-F238E27FC236}">
                <a16:creationId xmlns="" xmlns:a16="http://schemas.microsoft.com/office/drawing/2014/main" id="{27067B13-C6C8-4EDD-8A05-9A51E1DFF888}"/>
              </a:ext>
            </a:extLst>
          </p:cNvPr>
          <p:cNvSpPr>
            <a:spLocks noGrp="1"/>
          </p:cNvSpPr>
          <p:nvPr>
            <p:ph type="dt" sz="half" idx="10"/>
          </p:nvPr>
        </p:nvSpPr>
        <p:spPr/>
        <p:txBody>
          <a:bodyPr/>
          <a:lstStyle/>
          <a:p>
            <a:fld id="{302B7258-F8AF-48F7-BEFD-DE0F52E9A939}" type="datetime1">
              <a:rPr lang="hr-BA" smtClean="0"/>
              <a:t>4.11.2019.</a:t>
            </a:fld>
            <a:endParaRPr lang="hr-BA"/>
          </a:p>
        </p:txBody>
      </p:sp>
      <p:sp>
        <p:nvSpPr>
          <p:cNvPr id="5" name="Footer Placeholder 4">
            <a:extLst>
              <a:ext uri="{FF2B5EF4-FFF2-40B4-BE49-F238E27FC236}">
                <a16:creationId xmlns="" xmlns:a16="http://schemas.microsoft.com/office/drawing/2014/main" id="{F215D23E-9968-47F7-ADEA-0A0F1C197E1E}"/>
              </a:ext>
            </a:extLst>
          </p:cNvPr>
          <p:cNvSpPr>
            <a:spLocks noGrp="1"/>
          </p:cNvSpPr>
          <p:nvPr>
            <p:ph type="ftr" sz="quarter" idx="11"/>
          </p:nvPr>
        </p:nvSpPr>
        <p:spPr/>
        <p:txBody>
          <a:bodyPr/>
          <a:lstStyle/>
          <a:p>
            <a:r>
              <a:rPr lang="en-US"/>
              <a:t>Copyright © 2012 | Public Procurement Agency of Bosnia and Herzegovina</a:t>
            </a:r>
            <a:endParaRPr lang="hr-BA"/>
          </a:p>
        </p:txBody>
      </p:sp>
      <p:sp>
        <p:nvSpPr>
          <p:cNvPr id="6" name="Slide Number Placeholder 5">
            <a:extLst>
              <a:ext uri="{FF2B5EF4-FFF2-40B4-BE49-F238E27FC236}">
                <a16:creationId xmlns="" xmlns:a16="http://schemas.microsoft.com/office/drawing/2014/main" id="{21DD1B21-D31F-4877-9BC1-5DBD1C3D1015}"/>
              </a:ext>
            </a:extLst>
          </p:cNvPr>
          <p:cNvSpPr>
            <a:spLocks noGrp="1"/>
          </p:cNvSpPr>
          <p:nvPr>
            <p:ph type="sldNum" sz="quarter" idx="12"/>
          </p:nvPr>
        </p:nvSpPr>
        <p:spPr/>
        <p:txBody>
          <a:bodyPr/>
          <a:lstStyle/>
          <a:p>
            <a:fld id="{15F8D2D1-78AD-4A67-A8C9-90A71750F271}" type="slidenum">
              <a:rPr lang="hr-BA" smtClean="0"/>
              <a:t>‹#›</a:t>
            </a:fld>
            <a:endParaRPr lang="hr-BA"/>
          </a:p>
        </p:txBody>
      </p:sp>
    </p:spTree>
    <p:extLst>
      <p:ext uri="{BB962C8B-B14F-4D97-AF65-F5344CB8AC3E}">
        <p14:creationId xmlns:p14="http://schemas.microsoft.com/office/powerpoint/2010/main" val="1419511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8883DEB3-2A38-4F00-A8B5-00178D6B6DD9}"/>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hr-BA"/>
          </a:p>
        </p:txBody>
      </p:sp>
      <p:sp>
        <p:nvSpPr>
          <p:cNvPr id="3" name="Vertical Text Placeholder 2">
            <a:extLst>
              <a:ext uri="{FF2B5EF4-FFF2-40B4-BE49-F238E27FC236}">
                <a16:creationId xmlns="" xmlns:a16="http://schemas.microsoft.com/office/drawing/2014/main" id="{AE247B77-7A1F-4EB0-8973-9258D1EDE9D8}"/>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BA"/>
          </a:p>
        </p:txBody>
      </p:sp>
      <p:sp>
        <p:nvSpPr>
          <p:cNvPr id="4" name="Date Placeholder 3">
            <a:extLst>
              <a:ext uri="{FF2B5EF4-FFF2-40B4-BE49-F238E27FC236}">
                <a16:creationId xmlns="" xmlns:a16="http://schemas.microsoft.com/office/drawing/2014/main" id="{C127A24A-4CED-4DE9-A4FB-CE65D47F900C}"/>
              </a:ext>
            </a:extLst>
          </p:cNvPr>
          <p:cNvSpPr>
            <a:spLocks noGrp="1"/>
          </p:cNvSpPr>
          <p:nvPr>
            <p:ph type="dt" sz="half" idx="10"/>
          </p:nvPr>
        </p:nvSpPr>
        <p:spPr/>
        <p:txBody>
          <a:bodyPr/>
          <a:lstStyle/>
          <a:p>
            <a:fld id="{C062E387-D113-47D0-9BEB-C58FEEB8773A}" type="datetime1">
              <a:rPr lang="hr-BA" smtClean="0"/>
              <a:t>4.11.2019.</a:t>
            </a:fld>
            <a:endParaRPr lang="hr-BA"/>
          </a:p>
        </p:txBody>
      </p:sp>
      <p:sp>
        <p:nvSpPr>
          <p:cNvPr id="5" name="Footer Placeholder 4">
            <a:extLst>
              <a:ext uri="{FF2B5EF4-FFF2-40B4-BE49-F238E27FC236}">
                <a16:creationId xmlns="" xmlns:a16="http://schemas.microsoft.com/office/drawing/2014/main" id="{C7C1907F-27B9-4980-8BE3-26BB63267837}"/>
              </a:ext>
            </a:extLst>
          </p:cNvPr>
          <p:cNvSpPr>
            <a:spLocks noGrp="1"/>
          </p:cNvSpPr>
          <p:nvPr>
            <p:ph type="ftr" sz="quarter" idx="11"/>
          </p:nvPr>
        </p:nvSpPr>
        <p:spPr/>
        <p:txBody>
          <a:bodyPr/>
          <a:lstStyle/>
          <a:p>
            <a:r>
              <a:rPr lang="en-US"/>
              <a:t>Copyright © 2012 | Public Procurement Agency of Bosnia and Herzegovina</a:t>
            </a:r>
            <a:endParaRPr lang="hr-BA"/>
          </a:p>
        </p:txBody>
      </p:sp>
      <p:sp>
        <p:nvSpPr>
          <p:cNvPr id="6" name="Slide Number Placeholder 5">
            <a:extLst>
              <a:ext uri="{FF2B5EF4-FFF2-40B4-BE49-F238E27FC236}">
                <a16:creationId xmlns="" xmlns:a16="http://schemas.microsoft.com/office/drawing/2014/main" id="{82792497-5042-44EF-9570-FEDC7B2A9780}"/>
              </a:ext>
            </a:extLst>
          </p:cNvPr>
          <p:cNvSpPr>
            <a:spLocks noGrp="1"/>
          </p:cNvSpPr>
          <p:nvPr>
            <p:ph type="sldNum" sz="quarter" idx="12"/>
          </p:nvPr>
        </p:nvSpPr>
        <p:spPr/>
        <p:txBody>
          <a:bodyPr/>
          <a:lstStyle/>
          <a:p>
            <a:fld id="{15F8D2D1-78AD-4A67-A8C9-90A71750F271}" type="slidenum">
              <a:rPr lang="hr-BA" smtClean="0"/>
              <a:t>‹#›</a:t>
            </a:fld>
            <a:endParaRPr lang="hr-BA"/>
          </a:p>
        </p:txBody>
      </p:sp>
    </p:spTree>
    <p:extLst>
      <p:ext uri="{BB962C8B-B14F-4D97-AF65-F5344CB8AC3E}">
        <p14:creationId xmlns:p14="http://schemas.microsoft.com/office/powerpoint/2010/main" val="2681113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7CA61E4-28D0-469B-9FEB-23E8934E3E1D}"/>
              </a:ext>
            </a:extLst>
          </p:cNvPr>
          <p:cNvSpPr>
            <a:spLocks noGrp="1"/>
          </p:cNvSpPr>
          <p:nvPr>
            <p:ph type="title"/>
          </p:nvPr>
        </p:nvSpPr>
        <p:spPr/>
        <p:txBody>
          <a:bodyPr/>
          <a:lstStyle/>
          <a:p>
            <a:r>
              <a:rPr lang="en-US"/>
              <a:t>Click to edit Master title style</a:t>
            </a:r>
            <a:endParaRPr lang="hr-BA"/>
          </a:p>
        </p:txBody>
      </p:sp>
      <p:sp>
        <p:nvSpPr>
          <p:cNvPr id="3" name="Content Placeholder 2">
            <a:extLst>
              <a:ext uri="{FF2B5EF4-FFF2-40B4-BE49-F238E27FC236}">
                <a16:creationId xmlns="" xmlns:a16="http://schemas.microsoft.com/office/drawing/2014/main" id="{0F7009F8-67A4-4ACE-ABC5-020062BE91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BA"/>
          </a:p>
        </p:txBody>
      </p:sp>
      <p:sp>
        <p:nvSpPr>
          <p:cNvPr id="4" name="Date Placeholder 3">
            <a:extLst>
              <a:ext uri="{FF2B5EF4-FFF2-40B4-BE49-F238E27FC236}">
                <a16:creationId xmlns="" xmlns:a16="http://schemas.microsoft.com/office/drawing/2014/main" id="{0B5D9E47-D9F4-4BFF-B438-803495F534B3}"/>
              </a:ext>
            </a:extLst>
          </p:cNvPr>
          <p:cNvSpPr>
            <a:spLocks noGrp="1"/>
          </p:cNvSpPr>
          <p:nvPr>
            <p:ph type="dt" sz="half" idx="10"/>
          </p:nvPr>
        </p:nvSpPr>
        <p:spPr/>
        <p:txBody>
          <a:bodyPr/>
          <a:lstStyle/>
          <a:p>
            <a:fld id="{5D8B708E-2236-4365-8D7E-B7C447A375C8}" type="datetime1">
              <a:rPr lang="hr-BA" smtClean="0"/>
              <a:t>4.11.2019.</a:t>
            </a:fld>
            <a:endParaRPr lang="hr-BA"/>
          </a:p>
        </p:txBody>
      </p:sp>
      <p:sp>
        <p:nvSpPr>
          <p:cNvPr id="5" name="Footer Placeholder 4">
            <a:extLst>
              <a:ext uri="{FF2B5EF4-FFF2-40B4-BE49-F238E27FC236}">
                <a16:creationId xmlns="" xmlns:a16="http://schemas.microsoft.com/office/drawing/2014/main" id="{F90EB76F-A824-4240-A270-C131327BE76E}"/>
              </a:ext>
            </a:extLst>
          </p:cNvPr>
          <p:cNvSpPr>
            <a:spLocks noGrp="1"/>
          </p:cNvSpPr>
          <p:nvPr>
            <p:ph type="ftr" sz="quarter" idx="11"/>
          </p:nvPr>
        </p:nvSpPr>
        <p:spPr/>
        <p:txBody>
          <a:bodyPr/>
          <a:lstStyle/>
          <a:p>
            <a:r>
              <a:rPr lang="en-US"/>
              <a:t>Copyright © 2012 | Public Procurement Agency of Bosnia and Herzegovina</a:t>
            </a:r>
            <a:endParaRPr lang="hr-BA"/>
          </a:p>
        </p:txBody>
      </p:sp>
      <p:sp>
        <p:nvSpPr>
          <p:cNvPr id="6" name="Slide Number Placeholder 5">
            <a:extLst>
              <a:ext uri="{FF2B5EF4-FFF2-40B4-BE49-F238E27FC236}">
                <a16:creationId xmlns="" xmlns:a16="http://schemas.microsoft.com/office/drawing/2014/main" id="{903D1FFF-0AEB-40CE-BD0A-9CAA4035E772}"/>
              </a:ext>
            </a:extLst>
          </p:cNvPr>
          <p:cNvSpPr>
            <a:spLocks noGrp="1"/>
          </p:cNvSpPr>
          <p:nvPr>
            <p:ph type="sldNum" sz="quarter" idx="12"/>
          </p:nvPr>
        </p:nvSpPr>
        <p:spPr/>
        <p:txBody>
          <a:bodyPr/>
          <a:lstStyle/>
          <a:p>
            <a:fld id="{15F8D2D1-78AD-4A67-A8C9-90A71750F271}" type="slidenum">
              <a:rPr lang="hr-BA" smtClean="0"/>
              <a:t>‹#›</a:t>
            </a:fld>
            <a:endParaRPr lang="hr-BA"/>
          </a:p>
        </p:txBody>
      </p:sp>
    </p:spTree>
    <p:extLst>
      <p:ext uri="{BB962C8B-B14F-4D97-AF65-F5344CB8AC3E}">
        <p14:creationId xmlns:p14="http://schemas.microsoft.com/office/powerpoint/2010/main" val="1328631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4AB8310-4C9F-4E78-A838-536148A203D4}"/>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hr-BA"/>
          </a:p>
        </p:txBody>
      </p:sp>
      <p:sp>
        <p:nvSpPr>
          <p:cNvPr id="3" name="Text Placeholder 2">
            <a:extLst>
              <a:ext uri="{FF2B5EF4-FFF2-40B4-BE49-F238E27FC236}">
                <a16:creationId xmlns="" xmlns:a16="http://schemas.microsoft.com/office/drawing/2014/main" id="{F5844EFF-B38A-4DA8-AD83-54C430A12299}"/>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533A0975-0121-46AD-85DD-09B821DD52DD}"/>
              </a:ext>
            </a:extLst>
          </p:cNvPr>
          <p:cNvSpPr>
            <a:spLocks noGrp="1"/>
          </p:cNvSpPr>
          <p:nvPr>
            <p:ph type="dt" sz="half" idx="10"/>
          </p:nvPr>
        </p:nvSpPr>
        <p:spPr/>
        <p:txBody>
          <a:bodyPr/>
          <a:lstStyle/>
          <a:p>
            <a:fld id="{73081891-7F27-49D9-A92E-A24E992C250C}" type="datetime1">
              <a:rPr lang="hr-BA" smtClean="0"/>
              <a:t>4.11.2019.</a:t>
            </a:fld>
            <a:endParaRPr lang="hr-BA"/>
          </a:p>
        </p:txBody>
      </p:sp>
      <p:sp>
        <p:nvSpPr>
          <p:cNvPr id="5" name="Footer Placeholder 4">
            <a:extLst>
              <a:ext uri="{FF2B5EF4-FFF2-40B4-BE49-F238E27FC236}">
                <a16:creationId xmlns="" xmlns:a16="http://schemas.microsoft.com/office/drawing/2014/main" id="{B9BF565D-F54F-4FBA-B30E-3546159F8337}"/>
              </a:ext>
            </a:extLst>
          </p:cNvPr>
          <p:cNvSpPr>
            <a:spLocks noGrp="1"/>
          </p:cNvSpPr>
          <p:nvPr>
            <p:ph type="ftr" sz="quarter" idx="11"/>
          </p:nvPr>
        </p:nvSpPr>
        <p:spPr/>
        <p:txBody>
          <a:bodyPr/>
          <a:lstStyle/>
          <a:p>
            <a:r>
              <a:rPr lang="en-US"/>
              <a:t>Copyright © 2012 | Public Procurement Agency of Bosnia and Herzegovina</a:t>
            </a:r>
            <a:endParaRPr lang="hr-BA"/>
          </a:p>
        </p:txBody>
      </p:sp>
      <p:sp>
        <p:nvSpPr>
          <p:cNvPr id="6" name="Slide Number Placeholder 5">
            <a:extLst>
              <a:ext uri="{FF2B5EF4-FFF2-40B4-BE49-F238E27FC236}">
                <a16:creationId xmlns="" xmlns:a16="http://schemas.microsoft.com/office/drawing/2014/main" id="{5138BD80-2243-453C-BE69-678EC2CF47CE}"/>
              </a:ext>
            </a:extLst>
          </p:cNvPr>
          <p:cNvSpPr>
            <a:spLocks noGrp="1"/>
          </p:cNvSpPr>
          <p:nvPr>
            <p:ph type="sldNum" sz="quarter" idx="12"/>
          </p:nvPr>
        </p:nvSpPr>
        <p:spPr/>
        <p:txBody>
          <a:bodyPr/>
          <a:lstStyle/>
          <a:p>
            <a:fld id="{15F8D2D1-78AD-4A67-A8C9-90A71750F271}" type="slidenum">
              <a:rPr lang="hr-BA" smtClean="0"/>
              <a:t>‹#›</a:t>
            </a:fld>
            <a:endParaRPr lang="hr-BA"/>
          </a:p>
        </p:txBody>
      </p:sp>
    </p:spTree>
    <p:extLst>
      <p:ext uri="{BB962C8B-B14F-4D97-AF65-F5344CB8AC3E}">
        <p14:creationId xmlns:p14="http://schemas.microsoft.com/office/powerpoint/2010/main" val="212483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91F3D84-A8ED-40E0-89F9-CBDABE628384}"/>
              </a:ext>
            </a:extLst>
          </p:cNvPr>
          <p:cNvSpPr>
            <a:spLocks noGrp="1"/>
          </p:cNvSpPr>
          <p:nvPr>
            <p:ph type="title"/>
          </p:nvPr>
        </p:nvSpPr>
        <p:spPr/>
        <p:txBody>
          <a:bodyPr/>
          <a:lstStyle/>
          <a:p>
            <a:r>
              <a:rPr lang="en-US"/>
              <a:t>Click to edit Master title style</a:t>
            </a:r>
            <a:endParaRPr lang="hr-BA"/>
          </a:p>
        </p:txBody>
      </p:sp>
      <p:sp>
        <p:nvSpPr>
          <p:cNvPr id="3" name="Content Placeholder 2">
            <a:extLst>
              <a:ext uri="{FF2B5EF4-FFF2-40B4-BE49-F238E27FC236}">
                <a16:creationId xmlns="" xmlns:a16="http://schemas.microsoft.com/office/drawing/2014/main" id="{76760415-3369-42D1-960B-D58D7807D3C7}"/>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BA"/>
          </a:p>
        </p:txBody>
      </p:sp>
      <p:sp>
        <p:nvSpPr>
          <p:cNvPr id="4" name="Content Placeholder 3">
            <a:extLst>
              <a:ext uri="{FF2B5EF4-FFF2-40B4-BE49-F238E27FC236}">
                <a16:creationId xmlns="" xmlns:a16="http://schemas.microsoft.com/office/drawing/2014/main" id="{044AB02F-6FC7-4385-AB11-C06D67678C04}"/>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BA"/>
          </a:p>
        </p:txBody>
      </p:sp>
      <p:sp>
        <p:nvSpPr>
          <p:cNvPr id="5" name="Date Placeholder 4">
            <a:extLst>
              <a:ext uri="{FF2B5EF4-FFF2-40B4-BE49-F238E27FC236}">
                <a16:creationId xmlns="" xmlns:a16="http://schemas.microsoft.com/office/drawing/2014/main" id="{55A7A6C9-4E23-4941-8BDE-6BE98BA708ED}"/>
              </a:ext>
            </a:extLst>
          </p:cNvPr>
          <p:cNvSpPr>
            <a:spLocks noGrp="1"/>
          </p:cNvSpPr>
          <p:nvPr>
            <p:ph type="dt" sz="half" idx="10"/>
          </p:nvPr>
        </p:nvSpPr>
        <p:spPr/>
        <p:txBody>
          <a:bodyPr/>
          <a:lstStyle/>
          <a:p>
            <a:fld id="{3FE6D67A-1A14-4E02-9E7E-1E1A134A47E5}" type="datetime1">
              <a:rPr lang="hr-BA" smtClean="0"/>
              <a:t>4.11.2019.</a:t>
            </a:fld>
            <a:endParaRPr lang="hr-BA"/>
          </a:p>
        </p:txBody>
      </p:sp>
      <p:sp>
        <p:nvSpPr>
          <p:cNvPr id="6" name="Footer Placeholder 5">
            <a:extLst>
              <a:ext uri="{FF2B5EF4-FFF2-40B4-BE49-F238E27FC236}">
                <a16:creationId xmlns="" xmlns:a16="http://schemas.microsoft.com/office/drawing/2014/main" id="{B5CC59FA-B25C-4794-BE00-920A68673E7F}"/>
              </a:ext>
            </a:extLst>
          </p:cNvPr>
          <p:cNvSpPr>
            <a:spLocks noGrp="1"/>
          </p:cNvSpPr>
          <p:nvPr>
            <p:ph type="ftr" sz="quarter" idx="11"/>
          </p:nvPr>
        </p:nvSpPr>
        <p:spPr/>
        <p:txBody>
          <a:bodyPr/>
          <a:lstStyle/>
          <a:p>
            <a:r>
              <a:rPr lang="en-US"/>
              <a:t>Copyright © 2012 | Public Procurement Agency of Bosnia and Herzegovina</a:t>
            </a:r>
            <a:endParaRPr lang="hr-BA"/>
          </a:p>
        </p:txBody>
      </p:sp>
      <p:sp>
        <p:nvSpPr>
          <p:cNvPr id="7" name="Slide Number Placeholder 6">
            <a:extLst>
              <a:ext uri="{FF2B5EF4-FFF2-40B4-BE49-F238E27FC236}">
                <a16:creationId xmlns="" xmlns:a16="http://schemas.microsoft.com/office/drawing/2014/main" id="{30F1359D-D5B0-46FC-89F1-2DB808D4BF62}"/>
              </a:ext>
            </a:extLst>
          </p:cNvPr>
          <p:cNvSpPr>
            <a:spLocks noGrp="1"/>
          </p:cNvSpPr>
          <p:nvPr>
            <p:ph type="sldNum" sz="quarter" idx="12"/>
          </p:nvPr>
        </p:nvSpPr>
        <p:spPr/>
        <p:txBody>
          <a:bodyPr/>
          <a:lstStyle/>
          <a:p>
            <a:fld id="{15F8D2D1-78AD-4A67-A8C9-90A71750F271}" type="slidenum">
              <a:rPr lang="hr-BA" smtClean="0"/>
              <a:t>‹#›</a:t>
            </a:fld>
            <a:endParaRPr lang="hr-BA"/>
          </a:p>
        </p:txBody>
      </p:sp>
    </p:spTree>
    <p:extLst>
      <p:ext uri="{BB962C8B-B14F-4D97-AF65-F5344CB8AC3E}">
        <p14:creationId xmlns:p14="http://schemas.microsoft.com/office/powerpoint/2010/main" val="442680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5B5938E-D655-4C9F-9BF1-052AFD006E4D}"/>
              </a:ext>
            </a:extLst>
          </p:cNvPr>
          <p:cNvSpPr>
            <a:spLocks noGrp="1"/>
          </p:cNvSpPr>
          <p:nvPr>
            <p:ph type="title"/>
          </p:nvPr>
        </p:nvSpPr>
        <p:spPr>
          <a:xfrm>
            <a:off x="629841" y="365126"/>
            <a:ext cx="7886700" cy="1325563"/>
          </a:xfrm>
        </p:spPr>
        <p:txBody>
          <a:bodyPr/>
          <a:lstStyle/>
          <a:p>
            <a:r>
              <a:rPr lang="en-US"/>
              <a:t>Click to edit Master title style</a:t>
            </a:r>
            <a:endParaRPr lang="hr-BA"/>
          </a:p>
        </p:txBody>
      </p:sp>
      <p:sp>
        <p:nvSpPr>
          <p:cNvPr id="3" name="Text Placeholder 2">
            <a:extLst>
              <a:ext uri="{FF2B5EF4-FFF2-40B4-BE49-F238E27FC236}">
                <a16:creationId xmlns="" xmlns:a16="http://schemas.microsoft.com/office/drawing/2014/main" id="{8A753AB7-7F8D-4970-8D47-A8D664DDA5D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638DDCA9-7C04-4756-82FE-E441F7B90D04}"/>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BA"/>
          </a:p>
        </p:txBody>
      </p:sp>
      <p:sp>
        <p:nvSpPr>
          <p:cNvPr id="5" name="Text Placeholder 4">
            <a:extLst>
              <a:ext uri="{FF2B5EF4-FFF2-40B4-BE49-F238E27FC236}">
                <a16:creationId xmlns="" xmlns:a16="http://schemas.microsoft.com/office/drawing/2014/main" id="{8BEC3777-E8A2-4A21-A5DE-0EB038C96995}"/>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455189A6-6491-4EDD-996D-E49ED58F4A18}"/>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BA"/>
          </a:p>
        </p:txBody>
      </p:sp>
      <p:sp>
        <p:nvSpPr>
          <p:cNvPr id="7" name="Date Placeholder 6">
            <a:extLst>
              <a:ext uri="{FF2B5EF4-FFF2-40B4-BE49-F238E27FC236}">
                <a16:creationId xmlns="" xmlns:a16="http://schemas.microsoft.com/office/drawing/2014/main" id="{4278BBA3-6433-457C-B9C6-AA89EA53EFCC}"/>
              </a:ext>
            </a:extLst>
          </p:cNvPr>
          <p:cNvSpPr>
            <a:spLocks noGrp="1"/>
          </p:cNvSpPr>
          <p:nvPr>
            <p:ph type="dt" sz="half" idx="10"/>
          </p:nvPr>
        </p:nvSpPr>
        <p:spPr/>
        <p:txBody>
          <a:bodyPr/>
          <a:lstStyle/>
          <a:p>
            <a:fld id="{794AF0A3-CCE3-447A-846B-484DD3EFF06A}" type="datetime1">
              <a:rPr lang="hr-BA" smtClean="0"/>
              <a:t>4.11.2019.</a:t>
            </a:fld>
            <a:endParaRPr lang="hr-BA"/>
          </a:p>
        </p:txBody>
      </p:sp>
      <p:sp>
        <p:nvSpPr>
          <p:cNvPr id="8" name="Footer Placeholder 7">
            <a:extLst>
              <a:ext uri="{FF2B5EF4-FFF2-40B4-BE49-F238E27FC236}">
                <a16:creationId xmlns="" xmlns:a16="http://schemas.microsoft.com/office/drawing/2014/main" id="{B1A68F9A-AA83-4485-8999-707F29964A4A}"/>
              </a:ext>
            </a:extLst>
          </p:cNvPr>
          <p:cNvSpPr>
            <a:spLocks noGrp="1"/>
          </p:cNvSpPr>
          <p:nvPr>
            <p:ph type="ftr" sz="quarter" idx="11"/>
          </p:nvPr>
        </p:nvSpPr>
        <p:spPr/>
        <p:txBody>
          <a:bodyPr/>
          <a:lstStyle/>
          <a:p>
            <a:r>
              <a:rPr lang="en-US"/>
              <a:t>Copyright © 2012 | Public Procurement Agency of Bosnia and Herzegovina</a:t>
            </a:r>
            <a:endParaRPr lang="hr-BA"/>
          </a:p>
        </p:txBody>
      </p:sp>
      <p:sp>
        <p:nvSpPr>
          <p:cNvPr id="9" name="Slide Number Placeholder 8">
            <a:extLst>
              <a:ext uri="{FF2B5EF4-FFF2-40B4-BE49-F238E27FC236}">
                <a16:creationId xmlns="" xmlns:a16="http://schemas.microsoft.com/office/drawing/2014/main" id="{AF6B47E6-FCC7-4101-9E0A-9696E884147B}"/>
              </a:ext>
            </a:extLst>
          </p:cNvPr>
          <p:cNvSpPr>
            <a:spLocks noGrp="1"/>
          </p:cNvSpPr>
          <p:nvPr>
            <p:ph type="sldNum" sz="quarter" idx="12"/>
          </p:nvPr>
        </p:nvSpPr>
        <p:spPr/>
        <p:txBody>
          <a:bodyPr/>
          <a:lstStyle/>
          <a:p>
            <a:fld id="{15F8D2D1-78AD-4A67-A8C9-90A71750F271}" type="slidenum">
              <a:rPr lang="hr-BA" smtClean="0"/>
              <a:t>‹#›</a:t>
            </a:fld>
            <a:endParaRPr lang="hr-BA"/>
          </a:p>
        </p:txBody>
      </p:sp>
    </p:spTree>
    <p:extLst>
      <p:ext uri="{BB962C8B-B14F-4D97-AF65-F5344CB8AC3E}">
        <p14:creationId xmlns:p14="http://schemas.microsoft.com/office/powerpoint/2010/main" val="1931364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7569BC2-6F38-48BB-BE78-5E5AB9DC0DD7}"/>
              </a:ext>
            </a:extLst>
          </p:cNvPr>
          <p:cNvSpPr>
            <a:spLocks noGrp="1"/>
          </p:cNvSpPr>
          <p:nvPr>
            <p:ph type="title"/>
          </p:nvPr>
        </p:nvSpPr>
        <p:spPr/>
        <p:txBody>
          <a:bodyPr/>
          <a:lstStyle/>
          <a:p>
            <a:r>
              <a:rPr lang="en-US"/>
              <a:t>Click to edit Master title style</a:t>
            </a:r>
            <a:endParaRPr lang="hr-BA"/>
          </a:p>
        </p:txBody>
      </p:sp>
      <p:sp>
        <p:nvSpPr>
          <p:cNvPr id="3" name="Date Placeholder 2">
            <a:extLst>
              <a:ext uri="{FF2B5EF4-FFF2-40B4-BE49-F238E27FC236}">
                <a16:creationId xmlns="" xmlns:a16="http://schemas.microsoft.com/office/drawing/2014/main" id="{AB4FFBA7-D8E0-4547-9971-770D3B3CBF72}"/>
              </a:ext>
            </a:extLst>
          </p:cNvPr>
          <p:cNvSpPr>
            <a:spLocks noGrp="1"/>
          </p:cNvSpPr>
          <p:nvPr>
            <p:ph type="dt" sz="half" idx="10"/>
          </p:nvPr>
        </p:nvSpPr>
        <p:spPr/>
        <p:txBody>
          <a:bodyPr/>
          <a:lstStyle/>
          <a:p>
            <a:fld id="{412A5F2F-B0D2-4FF8-89FF-628186C920FC}" type="datetime1">
              <a:rPr lang="hr-BA" smtClean="0"/>
              <a:t>4.11.2019.</a:t>
            </a:fld>
            <a:endParaRPr lang="hr-BA"/>
          </a:p>
        </p:txBody>
      </p:sp>
      <p:sp>
        <p:nvSpPr>
          <p:cNvPr id="4" name="Footer Placeholder 3">
            <a:extLst>
              <a:ext uri="{FF2B5EF4-FFF2-40B4-BE49-F238E27FC236}">
                <a16:creationId xmlns="" xmlns:a16="http://schemas.microsoft.com/office/drawing/2014/main" id="{1EB9AD06-B66E-4798-9C87-DB4C70B11F12}"/>
              </a:ext>
            </a:extLst>
          </p:cNvPr>
          <p:cNvSpPr>
            <a:spLocks noGrp="1"/>
          </p:cNvSpPr>
          <p:nvPr>
            <p:ph type="ftr" sz="quarter" idx="11"/>
          </p:nvPr>
        </p:nvSpPr>
        <p:spPr/>
        <p:txBody>
          <a:bodyPr/>
          <a:lstStyle/>
          <a:p>
            <a:r>
              <a:rPr lang="en-US"/>
              <a:t>Copyright © 2012 | Public Procurement Agency of Bosnia and Herzegovina</a:t>
            </a:r>
            <a:endParaRPr lang="hr-BA"/>
          </a:p>
        </p:txBody>
      </p:sp>
      <p:sp>
        <p:nvSpPr>
          <p:cNvPr id="5" name="Slide Number Placeholder 4">
            <a:extLst>
              <a:ext uri="{FF2B5EF4-FFF2-40B4-BE49-F238E27FC236}">
                <a16:creationId xmlns="" xmlns:a16="http://schemas.microsoft.com/office/drawing/2014/main" id="{B753DDC3-1F9C-42A4-8F44-2B59043FA1AE}"/>
              </a:ext>
            </a:extLst>
          </p:cNvPr>
          <p:cNvSpPr>
            <a:spLocks noGrp="1"/>
          </p:cNvSpPr>
          <p:nvPr>
            <p:ph type="sldNum" sz="quarter" idx="12"/>
          </p:nvPr>
        </p:nvSpPr>
        <p:spPr/>
        <p:txBody>
          <a:bodyPr/>
          <a:lstStyle/>
          <a:p>
            <a:fld id="{15F8D2D1-78AD-4A67-A8C9-90A71750F271}" type="slidenum">
              <a:rPr lang="hr-BA" smtClean="0"/>
              <a:t>‹#›</a:t>
            </a:fld>
            <a:endParaRPr lang="hr-BA"/>
          </a:p>
        </p:txBody>
      </p:sp>
    </p:spTree>
    <p:extLst>
      <p:ext uri="{BB962C8B-B14F-4D97-AF65-F5344CB8AC3E}">
        <p14:creationId xmlns:p14="http://schemas.microsoft.com/office/powerpoint/2010/main" val="164598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B6D43F1D-A7F8-4BBE-BE37-1D44B07BFC10}"/>
              </a:ext>
            </a:extLst>
          </p:cNvPr>
          <p:cNvSpPr>
            <a:spLocks noGrp="1"/>
          </p:cNvSpPr>
          <p:nvPr>
            <p:ph type="dt" sz="half" idx="10"/>
          </p:nvPr>
        </p:nvSpPr>
        <p:spPr/>
        <p:txBody>
          <a:bodyPr/>
          <a:lstStyle/>
          <a:p>
            <a:fld id="{56EB2BF6-6381-45E4-A71B-226D0CC92A4D}" type="datetime1">
              <a:rPr lang="hr-BA" smtClean="0"/>
              <a:t>4.11.2019.</a:t>
            </a:fld>
            <a:endParaRPr lang="hr-BA"/>
          </a:p>
        </p:txBody>
      </p:sp>
      <p:sp>
        <p:nvSpPr>
          <p:cNvPr id="3" name="Footer Placeholder 2">
            <a:extLst>
              <a:ext uri="{FF2B5EF4-FFF2-40B4-BE49-F238E27FC236}">
                <a16:creationId xmlns="" xmlns:a16="http://schemas.microsoft.com/office/drawing/2014/main" id="{87641B66-623A-4002-9B08-904920CFB296}"/>
              </a:ext>
            </a:extLst>
          </p:cNvPr>
          <p:cNvSpPr>
            <a:spLocks noGrp="1"/>
          </p:cNvSpPr>
          <p:nvPr>
            <p:ph type="ftr" sz="quarter" idx="11"/>
          </p:nvPr>
        </p:nvSpPr>
        <p:spPr/>
        <p:txBody>
          <a:bodyPr/>
          <a:lstStyle/>
          <a:p>
            <a:r>
              <a:rPr lang="en-US"/>
              <a:t>Copyright © 2012 | Public Procurement Agency of Bosnia and Herzegovina</a:t>
            </a:r>
            <a:endParaRPr lang="hr-BA"/>
          </a:p>
        </p:txBody>
      </p:sp>
      <p:sp>
        <p:nvSpPr>
          <p:cNvPr id="4" name="Slide Number Placeholder 3">
            <a:extLst>
              <a:ext uri="{FF2B5EF4-FFF2-40B4-BE49-F238E27FC236}">
                <a16:creationId xmlns="" xmlns:a16="http://schemas.microsoft.com/office/drawing/2014/main" id="{8CBDBB43-2E2A-4E5A-A6A6-8910A4B727E3}"/>
              </a:ext>
            </a:extLst>
          </p:cNvPr>
          <p:cNvSpPr>
            <a:spLocks noGrp="1"/>
          </p:cNvSpPr>
          <p:nvPr>
            <p:ph type="sldNum" sz="quarter" idx="12"/>
          </p:nvPr>
        </p:nvSpPr>
        <p:spPr/>
        <p:txBody>
          <a:bodyPr/>
          <a:lstStyle/>
          <a:p>
            <a:fld id="{15F8D2D1-78AD-4A67-A8C9-90A71750F271}" type="slidenum">
              <a:rPr lang="hr-BA" smtClean="0"/>
              <a:t>‹#›</a:t>
            </a:fld>
            <a:endParaRPr lang="hr-BA"/>
          </a:p>
        </p:txBody>
      </p:sp>
      <p:sp>
        <p:nvSpPr>
          <p:cNvPr id="5" name="TextBox 4">
            <a:extLst>
              <a:ext uri="{FF2B5EF4-FFF2-40B4-BE49-F238E27FC236}">
                <a16:creationId xmlns="" xmlns:a16="http://schemas.microsoft.com/office/drawing/2014/main" id="{CD22356C-922F-482E-96D4-BF903694E8CA}"/>
              </a:ext>
            </a:extLst>
          </p:cNvPr>
          <p:cNvSpPr txBox="1"/>
          <p:nvPr userDrawn="1"/>
        </p:nvSpPr>
        <p:spPr>
          <a:xfrm>
            <a:off x="8503041" y="6432418"/>
            <a:ext cx="582211" cy="369332"/>
          </a:xfrm>
          <a:prstGeom prst="rect">
            <a:avLst/>
          </a:prstGeom>
          <a:noFill/>
        </p:spPr>
        <p:txBody>
          <a:bodyPr wrap="none" rtlCol="0">
            <a:spAutoFit/>
          </a:bodyPr>
          <a:lstStyle/>
          <a:p>
            <a:fld id="{74BD3778-56CC-4EF1-B762-0A0033F5FC09}" type="slidenum">
              <a:rPr lang="el-GR" smtClean="0"/>
              <a:t>‹#›</a:t>
            </a:fld>
            <a:endParaRPr lang="el-GR" dirty="0"/>
          </a:p>
        </p:txBody>
      </p:sp>
    </p:spTree>
    <p:extLst>
      <p:ext uri="{BB962C8B-B14F-4D97-AF65-F5344CB8AC3E}">
        <p14:creationId xmlns:p14="http://schemas.microsoft.com/office/powerpoint/2010/main" val="1986593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AF4EF7A-8513-45D4-B2BE-87A18B94BF7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hr-BA"/>
          </a:p>
        </p:txBody>
      </p:sp>
      <p:sp>
        <p:nvSpPr>
          <p:cNvPr id="3" name="Content Placeholder 2">
            <a:extLst>
              <a:ext uri="{FF2B5EF4-FFF2-40B4-BE49-F238E27FC236}">
                <a16:creationId xmlns="" xmlns:a16="http://schemas.microsoft.com/office/drawing/2014/main" id="{96547F35-7660-453B-9792-050B0AD62025}"/>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BA"/>
          </a:p>
        </p:txBody>
      </p:sp>
      <p:sp>
        <p:nvSpPr>
          <p:cNvPr id="4" name="Text Placeholder 3">
            <a:extLst>
              <a:ext uri="{FF2B5EF4-FFF2-40B4-BE49-F238E27FC236}">
                <a16:creationId xmlns="" xmlns:a16="http://schemas.microsoft.com/office/drawing/2014/main" id="{405550AB-D31E-4589-AEC2-FF662B579C3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 xmlns:a16="http://schemas.microsoft.com/office/drawing/2014/main" id="{DEA4325F-A84F-4E49-A87D-724B15108C23}"/>
              </a:ext>
            </a:extLst>
          </p:cNvPr>
          <p:cNvSpPr>
            <a:spLocks noGrp="1"/>
          </p:cNvSpPr>
          <p:nvPr>
            <p:ph type="dt" sz="half" idx="10"/>
          </p:nvPr>
        </p:nvSpPr>
        <p:spPr/>
        <p:txBody>
          <a:bodyPr/>
          <a:lstStyle/>
          <a:p>
            <a:fld id="{03318BC9-9E5B-4D08-9400-8BC7367D440F}" type="datetime1">
              <a:rPr lang="hr-BA" smtClean="0"/>
              <a:t>4.11.2019.</a:t>
            </a:fld>
            <a:endParaRPr lang="hr-BA"/>
          </a:p>
        </p:txBody>
      </p:sp>
      <p:sp>
        <p:nvSpPr>
          <p:cNvPr id="6" name="Footer Placeholder 5">
            <a:extLst>
              <a:ext uri="{FF2B5EF4-FFF2-40B4-BE49-F238E27FC236}">
                <a16:creationId xmlns="" xmlns:a16="http://schemas.microsoft.com/office/drawing/2014/main" id="{FBC21517-FBA4-4B6C-8F39-8AB970FF1DEE}"/>
              </a:ext>
            </a:extLst>
          </p:cNvPr>
          <p:cNvSpPr>
            <a:spLocks noGrp="1"/>
          </p:cNvSpPr>
          <p:nvPr>
            <p:ph type="ftr" sz="quarter" idx="11"/>
          </p:nvPr>
        </p:nvSpPr>
        <p:spPr/>
        <p:txBody>
          <a:bodyPr/>
          <a:lstStyle/>
          <a:p>
            <a:r>
              <a:rPr lang="en-US"/>
              <a:t>Copyright © 2012 | Public Procurement Agency of Bosnia and Herzegovina</a:t>
            </a:r>
            <a:endParaRPr lang="hr-BA"/>
          </a:p>
        </p:txBody>
      </p:sp>
      <p:sp>
        <p:nvSpPr>
          <p:cNvPr id="7" name="Slide Number Placeholder 6">
            <a:extLst>
              <a:ext uri="{FF2B5EF4-FFF2-40B4-BE49-F238E27FC236}">
                <a16:creationId xmlns="" xmlns:a16="http://schemas.microsoft.com/office/drawing/2014/main" id="{742652D4-8A52-4EFB-BC48-B587CB16269F}"/>
              </a:ext>
            </a:extLst>
          </p:cNvPr>
          <p:cNvSpPr>
            <a:spLocks noGrp="1"/>
          </p:cNvSpPr>
          <p:nvPr>
            <p:ph type="sldNum" sz="quarter" idx="12"/>
          </p:nvPr>
        </p:nvSpPr>
        <p:spPr/>
        <p:txBody>
          <a:bodyPr/>
          <a:lstStyle/>
          <a:p>
            <a:fld id="{15F8D2D1-78AD-4A67-A8C9-90A71750F271}" type="slidenum">
              <a:rPr lang="hr-BA" smtClean="0"/>
              <a:t>‹#›</a:t>
            </a:fld>
            <a:endParaRPr lang="hr-BA"/>
          </a:p>
        </p:txBody>
      </p:sp>
    </p:spTree>
    <p:extLst>
      <p:ext uri="{BB962C8B-B14F-4D97-AF65-F5344CB8AC3E}">
        <p14:creationId xmlns:p14="http://schemas.microsoft.com/office/powerpoint/2010/main" val="3638480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3D5D686-2A24-46BC-8936-8F321D7CFBF8}"/>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hr-BA"/>
          </a:p>
        </p:txBody>
      </p:sp>
      <p:sp>
        <p:nvSpPr>
          <p:cNvPr id="3" name="Picture Placeholder 2">
            <a:extLst>
              <a:ext uri="{FF2B5EF4-FFF2-40B4-BE49-F238E27FC236}">
                <a16:creationId xmlns="" xmlns:a16="http://schemas.microsoft.com/office/drawing/2014/main" id="{9B77F2A5-E24E-4797-B8B6-580DF411261F}"/>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hr-BA"/>
          </a:p>
        </p:txBody>
      </p:sp>
      <p:sp>
        <p:nvSpPr>
          <p:cNvPr id="4" name="Text Placeholder 3">
            <a:extLst>
              <a:ext uri="{FF2B5EF4-FFF2-40B4-BE49-F238E27FC236}">
                <a16:creationId xmlns="" xmlns:a16="http://schemas.microsoft.com/office/drawing/2014/main" id="{EF3A7BEB-FDCC-4DED-90D6-FC5F6F8CCFB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 xmlns:a16="http://schemas.microsoft.com/office/drawing/2014/main" id="{104FF53F-51BB-4F68-A1B6-8733A2F7904F}"/>
              </a:ext>
            </a:extLst>
          </p:cNvPr>
          <p:cNvSpPr>
            <a:spLocks noGrp="1"/>
          </p:cNvSpPr>
          <p:nvPr>
            <p:ph type="dt" sz="half" idx="10"/>
          </p:nvPr>
        </p:nvSpPr>
        <p:spPr/>
        <p:txBody>
          <a:bodyPr/>
          <a:lstStyle/>
          <a:p>
            <a:fld id="{A898CD4C-4CD8-41A3-BA48-B1EFF4066819}" type="datetime1">
              <a:rPr lang="hr-BA" smtClean="0"/>
              <a:t>4.11.2019.</a:t>
            </a:fld>
            <a:endParaRPr lang="hr-BA"/>
          </a:p>
        </p:txBody>
      </p:sp>
      <p:sp>
        <p:nvSpPr>
          <p:cNvPr id="6" name="Footer Placeholder 5">
            <a:extLst>
              <a:ext uri="{FF2B5EF4-FFF2-40B4-BE49-F238E27FC236}">
                <a16:creationId xmlns="" xmlns:a16="http://schemas.microsoft.com/office/drawing/2014/main" id="{20176163-2897-43A3-9A3E-0EA932DDB0D9}"/>
              </a:ext>
            </a:extLst>
          </p:cNvPr>
          <p:cNvSpPr>
            <a:spLocks noGrp="1"/>
          </p:cNvSpPr>
          <p:nvPr>
            <p:ph type="ftr" sz="quarter" idx="11"/>
          </p:nvPr>
        </p:nvSpPr>
        <p:spPr/>
        <p:txBody>
          <a:bodyPr/>
          <a:lstStyle/>
          <a:p>
            <a:r>
              <a:rPr lang="en-US"/>
              <a:t>Copyright © 2012 | Public Procurement Agency of Bosnia and Herzegovina</a:t>
            </a:r>
            <a:endParaRPr lang="hr-BA"/>
          </a:p>
        </p:txBody>
      </p:sp>
      <p:sp>
        <p:nvSpPr>
          <p:cNvPr id="7" name="Slide Number Placeholder 6">
            <a:extLst>
              <a:ext uri="{FF2B5EF4-FFF2-40B4-BE49-F238E27FC236}">
                <a16:creationId xmlns="" xmlns:a16="http://schemas.microsoft.com/office/drawing/2014/main" id="{7BA48BC3-33CC-48D8-BF05-B34BA9A78E2D}"/>
              </a:ext>
            </a:extLst>
          </p:cNvPr>
          <p:cNvSpPr>
            <a:spLocks noGrp="1"/>
          </p:cNvSpPr>
          <p:nvPr>
            <p:ph type="sldNum" sz="quarter" idx="12"/>
          </p:nvPr>
        </p:nvSpPr>
        <p:spPr/>
        <p:txBody>
          <a:bodyPr/>
          <a:lstStyle/>
          <a:p>
            <a:fld id="{15F8D2D1-78AD-4A67-A8C9-90A71750F271}" type="slidenum">
              <a:rPr lang="hr-BA" smtClean="0"/>
              <a:t>‹#›</a:t>
            </a:fld>
            <a:endParaRPr lang="hr-BA"/>
          </a:p>
        </p:txBody>
      </p:sp>
    </p:spTree>
    <p:extLst>
      <p:ext uri="{BB962C8B-B14F-4D97-AF65-F5344CB8AC3E}">
        <p14:creationId xmlns:p14="http://schemas.microsoft.com/office/powerpoint/2010/main" val="3959631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4000" r="-4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186FB4B4-B7DE-4645-B7B7-AC320CC7F70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hr-BA"/>
          </a:p>
        </p:txBody>
      </p:sp>
      <p:sp>
        <p:nvSpPr>
          <p:cNvPr id="3" name="Text Placeholder 2">
            <a:extLst>
              <a:ext uri="{FF2B5EF4-FFF2-40B4-BE49-F238E27FC236}">
                <a16:creationId xmlns="" xmlns:a16="http://schemas.microsoft.com/office/drawing/2014/main" id="{17639636-421A-452A-8B29-67DFC885950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BA"/>
          </a:p>
        </p:txBody>
      </p:sp>
      <p:sp>
        <p:nvSpPr>
          <p:cNvPr id="4" name="Date Placeholder 3">
            <a:extLst>
              <a:ext uri="{FF2B5EF4-FFF2-40B4-BE49-F238E27FC236}">
                <a16:creationId xmlns="" xmlns:a16="http://schemas.microsoft.com/office/drawing/2014/main" id="{A0DF1ADF-33E5-49A8-8C47-B9DB8825FCC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5427C58-96DE-4BD1-81F2-E4686ED971A8}" type="datetime1">
              <a:rPr lang="hr-BA" smtClean="0"/>
              <a:t>4.11.2019.</a:t>
            </a:fld>
            <a:endParaRPr lang="hr-BA"/>
          </a:p>
        </p:txBody>
      </p:sp>
      <p:sp>
        <p:nvSpPr>
          <p:cNvPr id="5" name="Footer Placeholder 4">
            <a:extLst>
              <a:ext uri="{FF2B5EF4-FFF2-40B4-BE49-F238E27FC236}">
                <a16:creationId xmlns="" xmlns:a16="http://schemas.microsoft.com/office/drawing/2014/main" id="{C0B70D20-C64E-484D-BE73-712859A3939F}"/>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Copyright © 2012 | Public Procurement Agency of Bosnia and Herzegovina</a:t>
            </a:r>
            <a:endParaRPr lang="hr-BA"/>
          </a:p>
        </p:txBody>
      </p:sp>
      <p:sp>
        <p:nvSpPr>
          <p:cNvPr id="6" name="Slide Number Placeholder 5">
            <a:extLst>
              <a:ext uri="{FF2B5EF4-FFF2-40B4-BE49-F238E27FC236}">
                <a16:creationId xmlns="" xmlns:a16="http://schemas.microsoft.com/office/drawing/2014/main" id="{ABC4977B-2D52-4727-A071-71A6ADA8EF68}"/>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5F8D2D1-78AD-4A67-A8C9-90A71750F271}" type="slidenum">
              <a:rPr lang="hr-BA" smtClean="0"/>
              <a:t>‹#›</a:t>
            </a:fld>
            <a:endParaRPr lang="hr-BA"/>
          </a:p>
        </p:txBody>
      </p:sp>
      <p:grpSp>
        <p:nvGrpSpPr>
          <p:cNvPr id="7" name="Group 17">
            <a:extLst>
              <a:ext uri="{FF2B5EF4-FFF2-40B4-BE49-F238E27FC236}">
                <a16:creationId xmlns="" xmlns:a16="http://schemas.microsoft.com/office/drawing/2014/main" id="{78A74CD8-8F08-4543-B861-F3A25E19D12C}"/>
              </a:ext>
            </a:extLst>
          </p:cNvPr>
          <p:cNvGrpSpPr>
            <a:grpSpLocks/>
          </p:cNvGrpSpPr>
          <p:nvPr userDrawn="1"/>
        </p:nvGrpSpPr>
        <p:grpSpPr bwMode="auto">
          <a:xfrm>
            <a:off x="0" y="0"/>
            <a:ext cx="9144000" cy="546100"/>
            <a:chOff x="0" y="0"/>
            <a:chExt cx="5760" cy="344"/>
          </a:xfrm>
        </p:grpSpPr>
        <p:sp>
          <p:nvSpPr>
            <p:cNvPr id="8" name="Rectangle 18">
              <a:extLst>
                <a:ext uri="{FF2B5EF4-FFF2-40B4-BE49-F238E27FC236}">
                  <a16:creationId xmlns="" xmlns:a16="http://schemas.microsoft.com/office/drawing/2014/main" id="{DACF2DBC-6166-4AF0-B914-F56C8EB47C42}"/>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defRPr/>
              </a:pPr>
              <a:endParaRPr lang="en-US" altLang="en-US" sz="2400">
                <a:latin typeface="Times New Roman" pitchFamily="18" charset="0"/>
                <a:cs typeface="Arial" charset="0"/>
              </a:endParaRPr>
            </a:p>
          </p:txBody>
        </p:sp>
        <p:sp>
          <p:nvSpPr>
            <p:cNvPr id="9" name="Rectangle 19">
              <a:extLst>
                <a:ext uri="{FF2B5EF4-FFF2-40B4-BE49-F238E27FC236}">
                  <a16:creationId xmlns="" xmlns:a16="http://schemas.microsoft.com/office/drawing/2014/main" id="{B4BA7F1E-380C-4EA0-AF3E-E875E158E854}"/>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cs typeface="Arial" charset="0"/>
              </a:endParaRPr>
            </a:p>
          </p:txBody>
        </p:sp>
        <p:sp>
          <p:nvSpPr>
            <p:cNvPr id="10" name="Rectangle 20">
              <a:extLst>
                <a:ext uri="{FF2B5EF4-FFF2-40B4-BE49-F238E27FC236}">
                  <a16:creationId xmlns="" xmlns:a16="http://schemas.microsoft.com/office/drawing/2014/main" id="{7694DBED-8826-49C9-89BC-0F5729BB8B6C}"/>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11" name="Rectangle 21">
              <a:extLst>
                <a:ext uri="{FF2B5EF4-FFF2-40B4-BE49-F238E27FC236}">
                  <a16:creationId xmlns="" xmlns:a16="http://schemas.microsoft.com/office/drawing/2014/main" id="{82857F0E-33A7-464D-B653-ED275F5BE129}"/>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12" name="Rectangle 22">
              <a:extLst>
                <a:ext uri="{FF2B5EF4-FFF2-40B4-BE49-F238E27FC236}">
                  <a16:creationId xmlns="" xmlns:a16="http://schemas.microsoft.com/office/drawing/2014/main" id="{9C0D8D47-CB4A-42CA-8A67-12CAB2AA73DA}"/>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sp>
          <p:nvSpPr>
            <p:cNvPr id="13" name="Rectangle 23">
              <a:extLst>
                <a:ext uri="{FF2B5EF4-FFF2-40B4-BE49-F238E27FC236}">
                  <a16:creationId xmlns="" xmlns:a16="http://schemas.microsoft.com/office/drawing/2014/main" id="{700F0DCF-7CAD-41C9-B58D-C4ADC49D051E}"/>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14" name="Rectangle 24">
              <a:extLst>
                <a:ext uri="{FF2B5EF4-FFF2-40B4-BE49-F238E27FC236}">
                  <a16:creationId xmlns="" xmlns:a16="http://schemas.microsoft.com/office/drawing/2014/main" id="{6A8587F1-0D36-4EEC-8E94-B4CB66B774BB}"/>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cs typeface="Arial" charset="0"/>
              </a:endParaRPr>
            </a:p>
          </p:txBody>
        </p:sp>
        <p:sp>
          <p:nvSpPr>
            <p:cNvPr id="15" name="Rectangle 25">
              <a:extLst>
                <a:ext uri="{FF2B5EF4-FFF2-40B4-BE49-F238E27FC236}">
                  <a16:creationId xmlns="" xmlns:a16="http://schemas.microsoft.com/office/drawing/2014/main" id="{0BE46456-D512-4A0A-9F43-EC354C4B3717}"/>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sp>
          <p:nvSpPr>
            <p:cNvPr id="16" name="Rectangle 26">
              <a:extLst>
                <a:ext uri="{FF2B5EF4-FFF2-40B4-BE49-F238E27FC236}">
                  <a16:creationId xmlns="" xmlns:a16="http://schemas.microsoft.com/office/drawing/2014/main" id="{905186B6-2D33-4D42-B5A3-AF7BA74E2005}"/>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grpSp>
    </p:spTree>
    <p:extLst>
      <p:ext uri="{BB962C8B-B14F-4D97-AF65-F5344CB8AC3E}">
        <p14:creationId xmlns:p14="http://schemas.microsoft.com/office/powerpoint/2010/main" val="202421616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r-Latn-R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l="-10000" r="-10000"/>
          </a:stretch>
        </a:blipFill>
        <a:effectLst/>
      </p:bgPr>
    </p:bg>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075613" cy="417512"/>
          </a:xfrm>
        </p:spPr>
        <p:txBody>
          <a:bodyPr>
            <a:normAutofit fontScale="90000"/>
          </a:bodyPr>
          <a:lstStyle/>
          <a:p>
            <a:pPr eaLnBrk="1" fontAlgn="auto" hangingPunct="1">
              <a:spcAft>
                <a:spcPts val="0"/>
              </a:spcAft>
              <a:defRPr/>
            </a:pPr>
            <a:r>
              <a:rPr lang="pl-PL" altLang="sr-Latn-RS" sz="3200" dirty="0" err="1" smtClean="0">
                <a:latin typeface="Times New Roman" panose="02020603050405020304" pitchFamily="18" charset="0"/>
                <a:cs typeface="Times New Roman" panose="02020603050405020304" pitchFamily="18" charset="0"/>
              </a:rPr>
              <a:t>Slučajevi</a:t>
            </a:r>
            <a:r>
              <a:rPr lang="pl-PL" altLang="sr-Latn-RS" sz="3200" dirty="0" smtClean="0">
                <a:latin typeface="Times New Roman" panose="02020603050405020304" pitchFamily="18" charset="0"/>
                <a:cs typeface="Times New Roman" panose="02020603050405020304" pitchFamily="18" charset="0"/>
              </a:rPr>
              <a:t> </a:t>
            </a:r>
            <a:r>
              <a:rPr lang="pl-PL" altLang="sr-Latn-RS" sz="3200" dirty="0" err="1" smtClean="0">
                <a:latin typeface="Times New Roman" panose="02020603050405020304" pitchFamily="18" charset="0"/>
                <a:cs typeface="Times New Roman" panose="02020603050405020304" pitchFamily="18" charset="0"/>
              </a:rPr>
              <a:t>iz</a:t>
            </a:r>
            <a:r>
              <a:rPr lang="pl-PL" altLang="sr-Latn-RS" sz="3200" dirty="0" smtClean="0">
                <a:latin typeface="Times New Roman" panose="02020603050405020304" pitchFamily="18" charset="0"/>
                <a:cs typeface="Times New Roman" panose="02020603050405020304" pitchFamily="18" charset="0"/>
              </a:rPr>
              <a:t> </a:t>
            </a:r>
            <a:r>
              <a:rPr lang="pl-PL" altLang="sr-Latn-RS" sz="3200" dirty="0" err="1" smtClean="0">
                <a:latin typeface="Times New Roman" panose="02020603050405020304" pitchFamily="18" charset="0"/>
                <a:cs typeface="Times New Roman" panose="02020603050405020304" pitchFamily="18" charset="0"/>
              </a:rPr>
              <a:t>prakse</a:t>
            </a:r>
            <a:r>
              <a:rPr lang="pl-PL" altLang="sr-Latn-RS" sz="3200" dirty="0" smtClean="0">
                <a:latin typeface="Times New Roman" panose="02020603050405020304" pitchFamily="18" charset="0"/>
                <a:cs typeface="Times New Roman" panose="02020603050405020304" pitchFamily="18" charset="0"/>
              </a:rPr>
              <a:t> – </a:t>
            </a:r>
            <a:r>
              <a:rPr lang="pl-PL" altLang="sr-Latn-RS" sz="3200" dirty="0" err="1" smtClean="0">
                <a:latin typeface="Times New Roman" panose="02020603050405020304" pitchFamily="18" charset="0"/>
                <a:cs typeface="Times New Roman" panose="02020603050405020304" pitchFamily="18" charset="0"/>
              </a:rPr>
              <a:t>žalbeni</a:t>
            </a:r>
            <a:r>
              <a:rPr lang="pl-PL" altLang="sr-Latn-RS" sz="3200" dirty="0" smtClean="0">
                <a:latin typeface="Times New Roman" panose="02020603050405020304" pitchFamily="18" charset="0"/>
                <a:cs typeface="Times New Roman" panose="02020603050405020304" pitchFamily="18" charset="0"/>
              </a:rPr>
              <a:t> </a:t>
            </a:r>
            <a:r>
              <a:rPr lang="pl-PL" altLang="sr-Latn-RS" sz="3200" dirty="0" err="1" smtClean="0">
                <a:latin typeface="Times New Roman" panose="02020603050405020304" pitchFamily="18" charset="0"/>
                <a:cs typeface="Times New Roman" panose="02020603050405020304" pitchFamily="18" charset="0"/>
              </a:rPr>
              <a:t>navod</a:t>
            </a:r>
            <a:r>
              <a:rPr lang="pl-PL" altLang="sr-Latn-RS" sz="3200" dirty="0" smtClean="0">
                <a:latin typeface="Times New Roman" panose="02020603050405020304" pitchFamily="18" charset="0"/>
                <a:cs typeface="Times New Roman" panose="02020603050405020304" pitchFamily="18" charset="0"/>
              </a:rPr>
              <a:t>/</a:t>
            </a:r>
            <a:r>
              <a:rPr lang="pl-PL" altLang="sr-Latn-RS" sz="3200" dirty="0" err="1" smtClean="0">
                <a:latin typeface="Times New Roman" panose="02020603050405020304" pitchFamily="18" charset="0"/>
                <a:cs typeface="Times New Roman" panose="02020603050405020304" pitchFamily="18" charset="0"/>
              </a:rPr>
              <a:t>Rješenje</a:t>
            </a:r>
            <a:r>
              <a:rPr lang="pl-PL" altLang="sr-Latn-RS" sz="3200" dirty="0" smtClean="0">
                <a:latin typeface="Times New Roman" panose="02020603050405020304" pitchFamily="18" charset="0"/>
                <a:cs typeface="Times New Roman" panose="02020603050405020304" pitchFamily="18" charset="0"/>
              </a:rPr>
              <a:t> URŽ-a</a:t>
            </a:r>
            <a:endParaRPr lang="pl-PL" altLang="sr-Latn-RS" sz="3200" dirty="0">
              <a:latin typeface="Times New Roman" panose="02020603050405020304" pitchFamily="18" charset="0"/>
              <a:cs typeface="Times New Roman" panose="02020603050405020304" pitchFamily="18" charset="0"/>
            </a:endParaRPr>
          </a:p>
        </p:txBody>
      </p:sp>
      <p:sp>
        <p:nvSpPr>
          <p:cNvPr id="122883" name="Content Placeholder 2"/>
          <p:cNvSpPr>
            <a:spLocks noGrp="1"/>
          </p:cNvSpPr>
          <p:nvPr>
            <p:ph idx="1"/>
          </p:nvPr>
        </p:nvSpPr>
        <p:spPr>
          <a:xfrm>
            <a:off x="250825" y="765175"/>
            <a:ext cx="8736013" cy="5948363"/>
          </a:xfrm>
        </p:spPr>
        <p:txBody>
          <a:bodyPr/>
          <a:lstStyle/>
          <a:p>
            <a:pPr indent="-342900" algn="just">
              <a:lnSpc>
                <a:spcPct val="80000"/>
              </a:lnSpc>
              <a:buClr>
                <a:srgbClr val="4C4C4C"/>
              </a:buClr>
              <a:buSzPct val="95000"/>
              <a:buFont typeface="Wingdings" panose="05000000000000000000" pitchFamily="2" charset="2"/>
              <a:buChar char="Ø"/>
            </a:pPr>
            <a:endParaRPr lang="sr-Latn-BA" altLang="sr-Latn-RS" sz="2600" dirty="0" smtClean="0">
              <a:latin typeface="Times New Roman" panose="02020603050405020304" pitchFamily="18" charset="0"/>
              <a:cs typeface="Times New Roman" panose="02020603050405020304" pitchFamily="18" charset="0"/>
            </a:endParaRPr>
          </a:p>
          <a:p>
            <a:pPr indent="-342900" algn="just">
              <a:lnSpc>
                <a:spcPct val="80000"/>
              </a:lnSpc>
              <a:buSzPct val="95000"/>
              <a:buFont typeface="Wingdings" panose="05000000000000000000" pitchFamily="2" charset="2"/>
              <a:buChar char="Ø"/>
            </a:pPr>
            <a:r>
              <a:rPr lang="sr-Latn-BA" altLang="sr-Latn-RS" sz="2600" dirty="0" smtClean="0">
                <a:latin typeface="Times New Roman" panose="02020603050405020304" pitchFamily="18" charset="0"/>
                <a:cs typeface="Times New Roman" panose="02020603050405020304" pitchFamily="18" charset="0"/>
              </a:rPr>
              <a:t>Žalbeni navod:</a:t>
            </a:r>
          </a:p>
          <a:p>
            <a:pPr indent="-342900" algn="just">
              <a:lnSpc>
                <a:spcPct val="80000"/>
              </a:lnSpc>
              <a:buClr>
                <a:srgbClr val="4C4C4C"/>
              </a:buClr>
              <a:buSzPct val="95000"/>
              <a:buFont typeface="Arial" panose="020B0604020202020204" pitchFamily="34" charset="0"/>
              <a:buNone/>
            </a:pPr>
            <a:r>
              <a:rPr lang="sr-Latn-BA" altLang="sr-Latn-RS" sz="2600" dirty="0" smtClean="0">
                <a:latin typeface="Times New Roman" panose="02020603050405020304" pitchFamily="18" charset="0"/>
                <a:cs typeface="Times New Roman" panose="02020603050405020304" pitchFamily="18" charset="0"/>
              </a:rPr>
              <a:t>		</a:t>
            </a:r>
            <a:r>
              <a:rPr lang="sr-Latn-BA" altLang="sr-Latn-RS" dirty="0" smtClean="0">
                <a:solidFill>
                  <a:srgbClr val="000000"/>
                </a:solidFill>
                <a:latin typeface="Times New Roman" panose="02020603050405020304" pitchFamily="18" charset="0"/>
                <a:cs typeface="Times New Roman" panose="02020603050405020304" pitchFamily="18" charset="0"/>
              </a:rPr>
              <a:t> - </a:t>
            </a:r>
            <a:r>
              <a:rPr lang="sr-Latn-BA" altLang="sr-Latn-RS" dirty="0" smtClean="0">
                <a:solidFill>
                  <a:srgbClr val="000000"/>
                </a:solidFill>
                <a:latin typeface="Times New Roman" panose="02020603050405020304" pitchFamily="18" charset="0"/>
                <a:cs typeface="Times New Roman" panose="02020603050405020304" pitchFamily="18" charset="0"/>
              </a:rPr>
              <a:t>„Odbačena ponuda jer:</a:t>
            </a:r>
          </a:p>
          <a:p>
            <a:pPr indent="-342900" algn="just">
              <a:lnSpc>
                <a:spcPct val="80000"/>
              </a:lnSpc>
              <a:buClr>
                <a:srgbClr val="4C4C4C"/>
              </a:buClr>
              <a:buSzPct val="95000"/>
              <a:buFont typeface="Arial" panose="020B0604020202020204" pitchFamily="34" charset="0"/>
              <a:buNone/>
            </a:pPr>
            <a:r>
              <a:rPr lang="sr-Latn-BA" altLang="sr-Latn-RS" dirty="0">
                <a:solidFill>
                  <a:srgbClr val="000000"/>
                </a:solidFill>
                <a:latin typeface="Times New Roman" panose="02020603050405020304" pitchFamily="18" charset="0"/>
                <a:cs typeface="Times New Roman" panose="02020603050405020304" pitchFamily="18" charset="0"/>
              </a:rPr>
              <a:t>	</a:t>
            </a:r>
            <a:r>
              <a:rPr lang="sr-Latn-BA" altLang="sr-Latn-RS" dirty="0" smtClean="0">
                <a:solidFill>
                  <a:srgbClr val="000000"/>
                </a:solidFill>
                <a:latin typeface="Times New Roman" panose="02020603050405020304" pitchFamily="18" charset="0"/>
                <a:cs typeface="Times New Roman" panose="02020603050405020304" pitchFamily="18" charset="0"/>
              </a:rPr>
              <a:t>		a) nije upisan broj SG BiH u kojem je objavljen sažetak OON</a:t>
            </a:r>
          </a:p>
          <a:p>
            <a:pPr indent="-342900" algn="just">
              <a:lnSpc>
                <a:spcPct val="80000"/>
              </a:lnSpc>
              <a:buClr>
                <a:srgbClr val="4C4C4C"/>
              </a:buClr>
              <a:buSzPct val="95000"/>
              <a:buFont typeface="Arial" panose="020B0604020202020204" pitchFamily="34" charset="0"/>
              <a:buNone/>
            </a:pPr>
            <a:r>
              <a:rPr lang="sr-Latn-BA" altLang="sr-Latn-RS" dirty="0" smtClean="0">
                <a:solidFill>
                  <a:srgbClr val="000000"/>
                </a:solidFill>
                <a:latin typeface="Times New Roman" panose="02020603050405020304" pitchFamily="18" charset="0"/>
                <a:cs typeface="Times New Roman" panose="02020603050405020304" pitchFamily="18" charset="0"/>
              </a:rPr>
              <a:t>			b) naveden je duži period važenja ponude od traženog TD (180 			dana, a tražen je period od 90 dana)</a:t>
            </a:r>
            <a:r>
              <a:rPr lang="sr-Latn-BA" i="1" dirty="0" smtClean="0">
                <a:solidFill>
                  <a:srgbClr val="000000"/>
                </a:solidFill>
                <a:latin typeface="Times New Roman" panose="02020603050405020304" pitchFamily="18" charset="0"/>
                <a:cs typeface="Times New Roman" panose="02020603050405020304" pitchFamily="18" charset="0"/>
              </a:rPr>
              <a:t>“</a:t>
            </a:r>
            <a:endParaRPr lang="sr-Latn-BA" i="1" dirty="0" smtClean="0">
              <a:solidFill>
                <a:srgbClr val="000000"/>
              </a:solidFill>
              <a:latin typeface="Times New Roman" panose="02020603050405020304" pitchFamily="18" charset="0"/>
              <a:cs typeface="Times New Roman" panose="02020603050405020304" pitchFamily="18" charset="0"/>
            </a:endParaRPr>
          </a:p>
          <a:p>
            <a:pPr indent="-342900" algn="just">
              <a:lnSpc>
                <a:spcPct val="80000"/>
              </a:lnSpc>
              <a:buClr>
                <a:srgbClr val="4C4C4C"/>
              </a:buClr>
              <a:buSzPct val="95000"/>
              <a:buFont typeface="Arial" panose="020B0604020202020204" pitchFamily="34" charset="0"/>
              <a:buNone/>
            </a:pPr>
            <a:endParaRPr lang="sr-Latn-BA" altLang="sr-Latn-RS" i="1" dirty="0" smtClean="0">
              <a:solidFill>
                <a:srgbClr val="000000"/>
              </a:solidFill>
              <a:latin typeface="Times New Roman" panose="02020603050405020304" pitchFamily="18" charset="0"/>
              <a:cs typeface="Times New Roman" panose="02020603050405020304" pitchFamily="18" charset="0"/>
            </a:endParaRPr>
          </a:p>
          <a:p>
            <a:pPr indent="-342900" algn="just">
              <a:lnSpc>
                <a:spcPct val="80000"/>
              </a:lnSpc>
              <a:buSzPct val="95000"/>
              <a:buFont typeface="Wingdings" panose="05000000000000000000" pitchFamily="2" charset="2"/>
              <a:buChar char="Ø"/>
            </a:pPr>
            <a:r>
              <a:rPr lang="sr-Latn-BA" altLang="sr-Latn-RS" dirty="0" smtClean="0">
                <a:latin typeface="Times New Roman" panose="02020603050405020304" pitchFamily="18" charset="0"/>
                <a:cs typeface="Times New Roman" panose="02020603050405020304" pitchFamily="18" charset="0"/>
              </a:rPr>
              <a:t>Presuda Suda BiH S1 3 U 028810 18 U, od 05.06.2019. godine</a:t>
            </a:r>
            <a:endParaRPr lang="sr-Latn-BA" altLang="sr-Latn-RS" dirty="0" smtClean="0">
              <a:latin typeface="Times New Roman" panose="02020603050405020304" pitchFamily="18" charset="0"/>
              <a:cs typeface="Times New Roman" panose="02020603050405020304" pitchFamily="18" charset="0"/>
            </a:endParaRPr>
          </a:p>
          <a:p>
            <a:pPr indent="-342900" algn="just">
              <a:lnSpc>
                <a:spcPct val="80000"/>
              </a:lnSpc>
              <a:spcBef>
                <a:spcPct val="0"/>
              </a:spcBef>
              <a:spcAft>
                <a:spcPts val="600"/>
              </a:spcAft>
              <a:buFont typeface="Arial" panose="020B0604020202020204" pitchFamily="34" charset="0"/>
              <a:buNone/>
            </a:pPr>
            <a:r>
              <a:rPr lang="sr-Latn-BA" altLang="sr-Latn-RS" dirty="0" smtClean="0">
                <a:latin typeface="Times New Roman" panose="02020603050405020304" pitchFamily="18" charset="0"/>
                <a:cs typeface="Times New Roman" panose="02020603050405020304" pitchFamily="18" charset="0"/>
              </a:rPr>
              <a:t>		</a:t>
            </a:r>
            <a:r>
              <a:rPr lang="sr-Latn-BA" altLang="sr-Latn-RS" i="1" dirty="0" smtClean="0">
                <a:solidFill>
                  <a:srgbClr val="000000"/>
                </a:solidFill>
                <a:latin typeface="Times New Roman" panose="02020603050405020304" pitchFamily="18" charset="0"/>
                <a:cs typeface="Times New Roman" panose="02020603050405020304" pitchFamily="18" charset="0"/>
              </a:rPr>
              <a:t>- </a:t>
            </a:r>
            <a:r>
              <a:rPr lang="sr-Latn-BA" altLang="sr-Latn-RS" i="1" dirty="0" smtClean="0">
                <a:solidFill>
                  <a:srgbClr val="000000"/>
                </a:solidFill>
                <a:latin typeface="Times New Roman" panose="02020603050405020304" pitchFamily="18" charset="0"/>
                <a:cs typeface="Times New Roman" panose="02020603050405020304" pitchFamily="18" charset="0"/>
              </a:rPr>
              <a:t>“a)…Sudsko vjeće ukazuje da postupaj JN jeste strogo formalan postupak, ali ponudu što se tiče forme, neprihvatljivom čini ako je propušteno da se uopšte dostavi određeni akt ili dokaz tražen TD ali ne i određeni propust unutar dokumenta ako se iz sadržaja cjelokupne ponude jasno i nedvosmisleno može utvrditi da propust unutar dokumenta ne utiče na valjanost ponude.</a:t>
            </a:r>
          </a:p>
          <a:p>
            <a:pPr indent="-342900" algn="just">
              <a:lnSpc>
                <a:spcPct val="80000"/>
              </a:lnSpc>
              <a:spcBef>
                <a:spcPct val="0"/>
              </a:spcBef>
              <a:spcAft>
                <a:spcPts val="600"/>
              </a:spcAft>
              <a:buFont typeface="Arial" panose="020B0604020202020204" pitchFamily="34" charset="0"/>
              <a:buNone/>
            </a:pPr>
            <a:r>
              <a:rPr lang="sr-Latn-BA" altLang="sr-Latn-RS" i="1" dirty="0">
                <a:solidFill>
                  <a:srgbClr val="000000"/>
                </a:solidFill>
                <a:latin typeface="Times New Roman" panose="02020603050405020304" pitchFamily="18" charset="0"/>
                <a:cs typeface="Times New Roman" panose="02020603050405020304" pitchFamily="18" charset="0"/>
              </a:rPr>
              <a:t>	</a:t>
            </a:r>
            <a:r>
              <a:rPr lang="sr-Latn-BA" altLang="sr-Latn-RS" i="1" dirty="0" smtClean="0">
                <a:solidFill>
                  <a:srgbClr val="000000"/>
                </a:solidFill>
                <a:latin typeface="Times New Roman" panose="02020603050405020304" pitchFamily="18" charset="0"/>
                <a:cs typeface="Times New Roman" panose="02020603050405020304" pitchFamily="18" charset="0"/>
              </a:rPr>
              <a:t>	b) ....zakonodavac je propisao da rok važenja ponude ponuđač ne može propisati kraći nego što je navedeno u TD, ali nigdje u ZJN nije propisano da ponuđač ne može ponuditi duži rok....“</a:t>
            </a:r>
            <a:endParaRPr lang="sr-Latn-BA" altLang="sr-Latn-RS" i="1" dirty="0" smtClean="0">
              <a:solidFill>
                <a:srgbClr val="000000"/>
              </a:solidFill>
              <a:latin typeface="Times New Roman" panose="02020603050405020304" pitchFamily="18" charset="0"/>
              <a:cs typeface="Times New Roman" panose="02020603050405020304" pitchFamily="18" charset="0"/>
            </a:endParaRPr>
          </a:p>
          <a:p>
            <a:pPr indent="-342900" algn="just">
              <a:lnSpc>
                <a:spcPct val="80000"/>
              </a:lnSpc>
              <a:spcBef>
                <a:spcPct val="0"/>
              </a:spcBef>
              <a:spcAft>
                <a:spcPts val="600"/>
              </a:spcAft>
              <a:buFont typeface="Arial" panose="020B0604020202020204" pitchFamily="34" charset="0"/>
              <a:buNone/>
            </a:pPr>
            <a:endParaRPr lang="vi-VN" altLang="sr-Latn-RS" i="1" dirty="0" smtClean="0">
              <a:latin typeface="Times New Roman" panose="02020603050405020304" pitchFamily="18" charset="0"/>
              <a:cs typeface="Times New Roman" panose="02020603050405020304" pitchFamily="18" charset="0"/>
            </a:endParaRPr>
          </a:p>
          <a:p>
            <a:pPr indent="-342900" algn="just">
              <a:lnSpc>
                <a:spcPct val="80000"/>
              </a:lnSpc>
              <a:spcBef>
                <a:spcPct val="0"/>
              </a:spcBef>
              <a:spcAft>
                <a:spcPts val="600"/>
              </a:spcAft>
              <a:buFont typeface="Arial" panose="020B0604020202020204" pitchFamily="34" charset="0"/>
              <a:buNone/>
            </a:pPr>
            <a:endParaRPr lang="vi-VN" altLang="sr-Latn-RS" i="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1939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2"/>
          <p:cNvSpPr>
            <a:spLocks noGrp="1"/>
          </p:cNvSpPr>
          <p:nvPr>
            <p:ph idx="1"/>
          </p:nvPr>
        </p:nvSpPr>
        <p:spPr>
          <a:xfrm>
            <a:off x="107950" y="549275"/>
            <a:ext cx="8736013" cy="5516563"/>
          </a:xfrm>
        </p:spPr>
        <p:txBody>
          <a:bodyPr rtlCol="0">
            <a:normAutofit/>
          </a:bodyPr>
          <a:lstStyle/>
          <a:p>
            <a:pPr algn="just" eaLnBrk="1" fontAlgn="auto" hangingPunct="1">
              <a:spcBef>
                <a:spcPts val="0"/>
              </a:spcBef>
              <a:spcAft>
                <a:spcPts val="600"/>
              </a:spcAft>
              <a:buFont typeface="Wingdings" panose="05000000000000000000" pitchFamily="2" charset="2"/>
              <a:buChar char="Ø"/>
              <a:defRPr/>
            </a:pPr>
            <a:endParaRPr lang="vi-VN" altLang="sr-Latn-RS" sz="3200" dirty="0">
              <a:latin typeface="Times New Roman" panose="02020603050405020304" pitchFamily="18" charset="0"/>
              <a:cs typeface="Times New Roman" panose="02020603050405020304" pitchFamily="18" charset="0"/>
            </a:endParaRPr>
          </a:p>
          <a:p>
            <a:pPr algn="just" eaLnBrk="1" fontAlgn="auto" hangingPunct="1">
              <a:spcBef>
                <a:spcPts val="0"/>
              </a:spcBef>
              <a:spcAft>
                <a:spcPts val="600"/>
              </a:spcAft>
              <a:buFont typeface="Wingdings" panose="05000000000000000000" pitchFamily="2" charset="2"/>
              <a:buChar char="Ø"/>
              <a:defRPr/>
            </a:pPr>
            <a:endParaRPr lang="vi-VN" altLang="sr-Latn-RS" sz="3200" dirty="0">
              <a:latin typeface="Times New Roman" panose="02020603050405020304" pitchFamily="18" charset="0"/>
              <a:cs typeface="Times New Roman" panose="02020603050405020304" pitchFamily="18" charset="0"/>
            </a:endParaRPr>
          </a:p>
          <a:p>
            <a:pPr marL="114300" indent="0" algn="just" eaLnBrk="1" fontAlgn="auto" hangingPunct="1">
              <a:spcBef>
                <a:spcPts val="0"/>
              </a:spcBef>
              <a:spcAft>
                <a:spcPts val="600"/>
              </a:spcAft>
              <a:buFont typeface="Arial" panose="020B0604020202020204" pitchFamily="34" charset="0"/>
              <a:buNone/>
              <a:defRPr/>
            </a:pPr>
            <a:endParaRPr lang="sr-Latn-BA" altLang="sr-Latn-RS" sz="3200" dirty="0" smtClean="0">
              <a:latin typeface="Times New Roman" panose="02020603050405020304" pitchFamily="18" charset="0"/>
              <a:cs typeface="Times New Roman" panose="02020603050405020304" pitchFamily="18" charset="0"/>
            </a:endParaRPr>
          </a:p>
          <a:p>
            <a:pPr marL="114300" indent="0" algn="ctr" eaLnBrk="1" fontAlgn="auto" hangingPunct="1">
              <a:spcBef>
                <a:spcPts val="0"/>
              </a:spcBef>
              <a:spcAft>
                <a:spcPts val="600"/>
              </a:spcAft>
              <a:buFont typeface="Arial" charset="0"/>
              <a:buNone/>
              <a:defRPr/>
            </a:pPr>
            <a:endParaRPr lang="sr-Latn-BA" altLang="sr-Latn-RS" sz="3200" dirty="0">
              <a:latin typeface="Times New Roman" panose="02020603050405020304" pitchFamily="18" charset="0"/>
              <a:cs typeface="Times New Roman" panose="02020603050405020304" pitchFamily="18" charset="0"/>
            </a:endParaRPr>
          </a:p>
          <a:p>
            <a:pPr marL="114300" indent="0" algn="ctr" eaLnBrk="1" fontAlgn="auto" hangingPunct="1">
              <a:spcBef>
                <a:spcPts val="0"/>
              </a:spcBef>
              <a:spcAft>
                <a:spcPts val="600"/>
              </a:spcAft>
              <a:buFont typeface="Arial" charset="0"/>
              <a:buNone/>
              <a:defRPr/>
            </a:pPr>
            <a:r>
              <a:rPr lang="sr-Latn-BA" altLang="sr-Latn-RS" sz="3200" dirty="0" smtClean="0">
                <a:latin typeface="Times New Roman" panose="02020603050405020304" pitchFamily="18" charset="0"/>
                <a:cs typeface="Times New Roman" panose="02020603050405020304" pitchFamily="18" charset="0"/>
              </a:rPr>
              <a:t>Vježba</a:t>
            </a:r>
            <a:endParaRPr lang="sr-Latn-BA" altLang="sr-Latn-R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90360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Title 1"/>
          <p:cNvSpPr>
            <a:spLocks noGrp="1"/>
          </p:cNvSpPr>
          <p:nvPr>
            <p:ph type="title"/>
          </p:nvPr>
        </p:nvSpPr>
        <p:spPr>
          <a:xfrm>
            <a:off x="1676400" y="381000"/>
            <a:ext cx="6858000" cy="609600"/>
          </a:xfrm>
        </p:spPr>
        <p:txBody>
          <a:bodyPr rtlCol="0">
            <a:normAutofit fontScale="90000"/>
          </a:bodyPr>
          <a:lstStyle/>
          <a:p>
            <a:pPr fontAlgn="auto">
              <a:spcAft>
                <a:spcPts val="0"/>
              </a:spcAft>
              <a:defRPr/>
            </a:pPr>
            <a:r>
              <a:rPr lang="sr-Latn-BA" altLang="sr-Latn-RS" sz="3200" dirty="0" smtClean="0">
                <a:solidFill>
                  <a:srgbClr val="8B942C"/>
                </a:solidFill>
                <a:latin typeface="Arial" charset="0"/>
                <a:cs typeface="Arial" charset="0"/>
              </a:rPr>
              <a:t/>
            </a:r>
            <a:br>
              <a:rPr lang="sr-Latn-BA" altLang="sr-Latn-RS" sz="3200" dirty="0" smtClean="0">
                <a:solidFill>
                  <a:srgbClr val="8B942C"/>
                </a:solidFill>
                <a:latin typeface="Arial" charset="0"/>
                <a:cs typeface="Arial" charset="0"/>
              </a:rPr>
            </a:br>
            <a:r>
              <a:rPr lang="sr-Latn-BA" altLang="sr-Latn-RS" sz="3200" dirty="0" smtClean="0">
                <a:solidFill>
                  <a:srgbClr val="8B942C"/>
                </a:solidFill>
                <a:latin typeface="Arial" charset="0"/>
                <a:cs typeface="Arial" charset="0"/>
              </a:rPr>
              <a:t/>
            </a:r>
            <a:br>
              <a:rPr lang="sr-Latn-BA" altLang="sr-Latn-RS" sz="3200" dirty="0" smtClean="0">
                <a:solidFill>
                  <a:srgbClr val="8B942C"/>
                </a:solidFill>
                <a:latin typeface="Arial" charset="0"/>
                <a:cs typeface="Arial" charset="0"/>
              </a:rPr>
            </a:br>
            <a:r>
              <a:rPr lang="sr-Latn-BA" altLang="sr-Latn-RS" sz="3200" dirty="0" smtClean="0">
                <a:solidFill>
                  <a:srgbClr val="8B942C"/>
                </a:solidFill>
                <a:latin typeface="Arial" charset="0"/>
                <a:cs typeface="Arial" charset="0"/>
              </a:rPr>
              <a:t/>
            </a:r>
            <a:br>
              <a:rPr lang="sr-Latn-BA" altLang="sr-Latn-RS" sz="3200" dirty="0" smtClean="0">
                <a:solidFill>
                  <a:srgbClr val="8B942C"/>
                </a:solidFill>
                <a:latin typeface="Arial" charset="0"/>
                <a:cs typeface="Arial" charset="0"/>
              </a:rPr>
            </a:br>
            <a:endParaRPr lang="sr-Latn-BA" altLang="sr-Latn-RS" sz="3200" dirty="0" smtClean="0">
              <a:solidFill>
                <a:srgbClr val="8B942C"/>
              </a:solidFill>
              <a:latin typeface="Arial" charset="0"/>
              <a:cs typeface="Arial" charset="0"/>
            </a:endParaRPr>
          </a:p>
        </p:txBody>
      </p:sp>
      <p:sp>
        <p:nvSpPr>
          <p:cNvPr id="46082" name="Rectangle 3"/>
          <p:cNvSpPr>
            <a:spLocks noGrp="1" noChangeArrowheads="1"/>
          </p:cNvSpPr>
          <p:nvPr>
            <p:ph type="body" idx="1"/>
          </p:nvPr>
        </p:nvSpPr>
        <p:spPr>
          <a:xfrm>
            <a:off x="510637" y="581891"/>
            <a:ext cx="7790215" cy="4109646"/>
          </a:xfrm>
        </p:spPr>
        <p:txBody>
          <a:bodyPr rtlCol="0">
            <a:normAutofit/>
          </a:bodyPr>
          <a:lstStyle/>
          <a:p>
            <a:pPr algn="ctr" fontAlgn="auto">
              <a:spcBef>
                <a:spcPct val="0"/>
              </a:spcBef>
              <a:spcAft>
                <a:spcPts val="600"/>
              </a:spcAft>
              <a:buClr>
                <a:srgbClr val="8B942C"/>
              </a:buClr>
              <a:buFont typeface="Wingdings" pitchFamily="2" charset="2"/>
              <a:buNone/>
              <a:defRPr/>
            </a:pPr>
            <a:endParaRPr lang="sr-Latn-CS" altLang="sr-Latn-RS" sz="4400" dirty="0" smtClean="0">
              <a:latin typeface="Arial" charset="0"/>
              <a:cs typeface="Arial" charset="0"/>
            </a:endParaRPr>
          </a:p>
          <a:p>
            <a:pPr algn="ctr" fontAlgn="auto">
              <a:spcBef>
                <a:spcPct val="0"/>
              </a:spcBef>
              <a:spcAft>
                <a:spcPts val="600"/>
              </a:spcAft>
              <a:buClr>
                <a:srgbClr val="8B942C"/>
              </a:buClr>
              <a:buFont typeface="Wingdings" pitchFamily="2" charset="2"/>
              <a:buNone/>
              <a:defRPr/>
            </a:pPr>
            <a:endParaRPr lang="sr-Latn-CS" altLang="sr-Latn-RS" sz="4400" dirty="0" smtClean="0">
              <a:solidFill>
                <a:srgbClr val="8CC74F"/>
              </a:solidFill>
              <a:latin typeface="Arial" charset="0"/>
              <a:cs typeface="Arial" charset="0"/>
            </a:endParaRPr>
          </a:p>
          <a:p>
            <a:pPr algn="ctr" fontAlgn="auto">
              <a:spcBef>
                <a:spcPct val="0"/>
              </a:spcBef>
              <a:spcAft>
                <a:spcPts val="600"/>
              </a:spcAft>
              <a:buClr>
                <a:srgbClr val="8B942C"/>
              </a:buClr>
              <a:buFont typeface="Wingdings" pitchFamily="2" charset="2"/>
              <a:buNone/>
              <a:defRPr/>
            </a:pPr>
            <a:endParaRPr lang="sr-Latn-CS" altLang="sr-Latn-RS" sz="4400" dirty="0" smtClean="0">
              <a:solidFill>
                <a:srgbClr val="8CC74F"/>
              </a:solidFill>
              <a:latin typeface="Arial" charset="0"/>
              <a:cs typeface="Arial" charset="0"/>
            </a:endParaRPr>
          </a:p>
          <a:p>
            <a:pPr algn="ctr" fontAlgn="auto">
              <a:spcBef>
                <a:spcPct val="0"/>
              </a:spcBef>
              <a:spcAft>
                <a:spcPts val="600"/>
              </a:spcAft>
              <a:buClr>
                <a:srgbClr val="8B942C"/>
              </a:buClr>
              <a:buFont typeface="Wingdings" pitchFamily="2" charset="2"/>
              <a:buNone/>
              <a:defRPr/>
            </a:pPr>
            <a:r>
              <a:rPr lang="sr-Latn-CS" altLang="sr-Latn-RS" sz="4400" b="1" dirty="0" smtClean="0">
                <a:ln w="12700">
                  <a:solidFill>
                    <a:schemeClr val="tx2">
                      <a:satMod val="155000"/>
                    </a:schemeClr>
                  </a:solidFill>
                  <a:prstDash val="solid"/>
                </a:ln>
                <a:solidFill>
                  <a:schemeClr val="bg2">
                    <a:tint val="85000"/>
                    <a:satMod val="155000"/>
                  </a:schemeClr>
                </a:solidFill>
                <a:effectLst>
                  <a:glow rad="139700">
                    <a:schemeClr val="accent3">
                      <a:satMod val="175000"/>
                      <a:alpha val="40000"/>
                    </a:schemeClr>
                  </a:glow>
                  <a:outerShdw blurRad="41275" dist="20320" dir="1800000" algn="tl" rotWithShape="0">
                    <a:srgbClr val="000000">
                      <a:alpha val="40000"/>
                    </a:srgbClr>
                  </a:outerShdw>
                </a:effectLst>
                <a:latin typeface="Times New Roman" pitchFamily="18" charset="0"/>
                <a:cs typeface="Times New Roman" pitchFamily="18" charset="0"/>
              </a:rPr>
              <a:t>HVALA NA PAŽNJI</a:t>
            </a:r>
          </a:p>
        </p:txBody>
      </p:sp>
    </p:spTree>
    <p:extLst>
      <p:ext uri="{BB962C8B-B14F-4D97-AF65-F5344CB8AC3E}">
        <p14:creationId xmlns:p14="http://schemas.microsoft.com/office/powerpoint/2010/main" val="36008435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9552" y="332656"/>
            <a:ext cx="7886700" cy="2852737"/>
          </a:xfrm>
        </p:spPr>
        <p:txBody>
          <a:bodyPr>
            <a:normAutofit/>
          </a:bodyPr>
          <a:lstStyle/>
          <a:p>
            <a:pPr lvl="0" algn="ctr" defTabSz="914400">
              <a:lnSpc>
                <a:spcPct val="100000"/>
              </a:lnSpc>
              <a:spcBef>
                <a:spcPct val="50000"/>
              </a:spcBef>
            </a:pPr>
            <a:r>
              <a:rPr lang="sr-Latn-BA" altLang="el-GR" sz="4400" b="1" dirty="0" smtClean="0">
                <a:ln w="12700">
                  <a:solidFill>
                    <a:schemeClr val="tx2">
                      <a:satMod val="155000"/>
                    </a:schemeClr>
                  </a:solidFill>
                  <a:prstDash val="solid"/>
                </a:ln>
                <a:solidFill>
                  <a:schemeClr val="bg2">
                    <a:tint val="85000"/>
                    <a:satMod val="155000"/>
                  </a:schemeClr>
                </a:solidFill>
                <a:effectLst>
                  <a:glow rad="139700">
                    <a:schemeClr val="accent3">
                      <a:satMod val="175000"/>
                      <a:alpha val="40000"/>
                    </a:schemeClr>
                  </a:glow>
                  <a:outerShdw blurRad="41275" dist="20320" dir="1800000" algn="tl" rotWithShape="0">
                    <a:srgbClr val="000000">
                      <a:alpha val="40000"/>
                    </a:srgbClr>
                  </a:outerShdw>
                </a:effectLst>
                <a:latin typeface="Verdana" panose="020B0604030504040204" pitchFamily="34" charset="0"/>
                <a:ea typeface="Verdana" panose="020B0604030504040204" pitchFamily="34" charset="0"/>
                <a:cs typeface="Arial" charset="0"/>
              </a:rPr>
              <a:t>Vježbe, studija slučaja i primjeri iz prakse</a:t>
            </a:r>
            <a:endParaRPr lang="sr-Latn-BA" sz="6600" b="1" dirty="0">
              <a:ln w="12700">
                <a:solidFill>
                  <a:schemeClr val="tx2">
                    <a:satMod val="155000"/>
                  </a:schemeClr>
                </a:solidFill>
                <a:prstDash val="solid"/>
              </a:ln>
              <a:solidFill>
                <a:schemeClr val="bg2">
                  <a:tint val="85000"/>
                  <a:satMod val="155000"/>
                </a:schemeClr>
              </a:solidFill>
              <a:effectLst>
                <a:glow rad="139700">
                  <a:schemeClr val="accent3">
                    <a:satMod val="175000"/>
                    <a:alpha val="40000"/>
                  </a:schemeClr>
                </a:glow>
                <a:outerShdw blurRad="41275" dist="20320" dir="1800000" algn="tl" rotWithShape="0">
                  <a:srgbClr val="000000">
                    <a:alpha val="40000"/>
                  </a:srgbClr>
                </a:outerShdw>
              </a:effectLst>
            </a:endParaRPr>
          </a:p>
        </p:txBody>
      </p:sp>
      <p:sp>
        <p:nvSpPr>
          <p:cNvPr id="6" name="Text Placeholder 5"/>
          <p:cNvSpPr>
            <a:spLocks noGrp="1"/>
          </p:cNvSpPr>
          <p:nvPr>
            <p:ph type="body" idx="1"/>
          </p:nvPr>
        </p:nvSpPr>
        <p:spPr>
          <a:xfrm>
            <a:off x="683568" y="4509120"/>
            <a:ext cx="7886700" cy="1500187"/>
          </a:xfrm>
        </p:spPr>
        <p:txBody>
          <a:bodyPr>
            <a:normAutofit fontScale="92500"/>
          </a:bodyPr>
          <a:lstStyle/>
          <a:p>
            <a:pPr lvl="0" algn="r" defTabSz="914400">
              <a:lnSpc>
                <a:spcPct val="100000"/>
              </a:lnSpc>
              <a:spcBef>
                <a:spcPct val="50000"/>
              </a:spcBef>
            </a:pPr>
            <a:r>
              <a:rPr lang="sr-Latn-BA" altLang="el-GR" sz="3000" b="1" dirty="0">
                <a:ln w="12700">
                  <a:solidFill>
                    <a:schemeClr val="tx2">
                      <a:satMod val="155000"/>
                    </a:schemeClr>
                  </a:solidFill>
                  <a:prstDash val="solid"/>
                </a:ln>
                <a:solidFill>
                  <a:schemeClr val="bg2">
                    <a:tint val="85000"/>
                    <a:satMod val="155000"/>
                  </a:schemeClr>
                </a:solidFill>
                <a:effectLst>
                  <a:glow rad="101600">
                    <a:schemeClr val="accent3">
                      <a:satMod val="175000"/>
                      <a:alpha val="40000"/>
                    </a:schemeClr>
                  </a:glow>
                  <a:outerShdw blurRad="41275" dist="20320" dir="1800000" algn="tl" rotWithShape="0">
                    <a:srgbClr val="000000">
                      <a:alpha val="40000"/>
                    </a:srgbClr>
                  </a:outerShdw>
                </a:effectLst>
                <a:latin typeface="Verdana" panose="020B0604030504040204" pitchFamily="34" charset="0"/>
                <a:ea typeface="Verdana" panose="020B0604030504040204" pitchFamily="34" charset="0"/>
                <a:cs typeface="Arial" charset="0"/>
              </a:rPr>
              <a:t>Mr Brankica </a:t>
            </a:r>
            <a:r>
              <a:rPr lang="sr-Latn-BA" altLang="el-GR" sz="3000" b="1" dirty="0" smtClean="0">
                <a:ln w="12700">
                  <a:solidFill>
                    <a:schemeClr val="tx2">
                      <a:satMod val="155000"/>
                    </a:schemeClr>
                  </a:solidFill>
                  <a:prstDash val="solid"/>
                </a:ln>
                <a:solidFill>
                  <a:schemeClr val="bg2">
                    <a:tint val="85000"/>
                    <a:satMod val="155000"/>
                  </a:schemeClr>
                </a:solidFill>
                <a:effectLst>
                  <a:glow rad="101600">
                    <a:schemeClr val="accent3">
                      <a:satMod val="175000"/>
                      <a:alpha val="40000"/>
                    </a:schemeClr>
                  </a:glow>
                  <a:outerShdw blurRad="41275" dist="20320" dir="1800000" algn="tl" rotWithShape="0">
                    <a:srgbClr val="000000">
                      <a:alpha val="40000"/>
                    </a:srgbClr>
                  </a:outerShdw>
                </a:effectLst>
                <a:latin typeface="Verdana" panose="020B0604030504040204" pitchFamily="34" charset="0"/>
                <a:ea typeface="Verdana" panose="020B0604030504040204" pitchFamily="34" charset="0"/>
                <a:cs typeface="Arial" charset="0"/>
              </a:rPr>
              <a:t>Šarić </a:t>
            </a:r>
          </a:p>
          <a:p>
            <a:pPr lvl="0" algn="r" defTabSz="914400">
              <a:lnSpc>
                <a:spcPct val="100000"/>
              </a:lnSpc>
              <a:spcBef>
                <a:spcPct val="50000"/>
              </a:spcBef>
            </a:pPr>
            <a:r>
              <a:rPr lang="sr-Latn-BA" altLang="el-GR" sz="3000" b="1" dirty="0">
                <a:ln w="12700">
                  <a:solidFill>
                    <a:schemeClr val="tx2">
                      <a:satMod val="155000"/>
                    </a:schemeClr>
                  </a:solidFill>
                  <a:prstDash val="solid"/>
                </a:ln>
                <a:solidFill>
                  <a:schemeClr val="bg2">
                    <a:tint val="85000"/>
                    <a:satMod val="155000"/>
                  </a:schemeClr>
                </a:solidFill>
                <a:effectLst>
                  <a:glow rad="101600">
                    <a:schemeClr val="accent3">
                      <a:satMod val="175000"/>
                      <a:alpha val="40000"/>
                    </a:schemeClr>
                  </a:glow>
                  <a:outerShdw blurRad="41275" dist="20320" dir="1800000" algn="tl" rotWithShape="0">
                    <a:srgbClr val="000000">
                      <a:alpha val="40000"/>
                    </a:srgbClr>
                  </a:outerShdw>
                </a:effectLst>
                <a:latin typeface="Verdana" panose="020B0604030504040204" pitchFamily="34" charset="0"/>
                <a:ea typeface="Verdana" panose="020B0604030504040204" pitchFamily="34" charset="0"/>
                <a:cs typeface="Arial" charset="0"/>
              </a:rPr>
              <a:t>Akreditovani </a:t>
            </a:r>
            <a:r>
              <a:rPr lang="sr-Latn-BA" altLang="el-GR" sz="3000" b="1" dirty="0" smtClean="0">
                <a:ln w="12700">
                  <a:solidFill>
                    <a:schemeClr val="tx2">
                      <a:satMod val="155000"/>
                    </a:schemeClr>
                  </a:solidFill>
                  <a:prstDash val="solid"/>
                </a:ln>
                <a:solidFill>
                  <a:schemeClr val="bg2">
                    <a:tint val="85000"/>
                    <a:satMod val="155000"/>
                  </a:schemeClr>
                </a:solidFill>
                <a:effectLst>
                  <a:glow rad="101600">
                    <a:schemeClr val="accent3">
                      <a:satMod val="175000"/>
                      <a:alpha val="40000"/>
                    </a:schemeClr>
                  </a:glow>
                  <a:outerShdw blurRad="41275" dist="20320" dir="1800000" algn="tl" rotWithShape="0">
                    <a:srgbClr val="000000">
                      <a:alpha val="40000"/>
                    </a:srgbClr>
                  </a:outerShdw>
                </a:effectLst>
                <a:latin typeface="Verdana" panose="020B0604030504040204" pitchFamily="34" charset="0"/>
                <a:ea typeface="Verdana" panose="020B0604030504040204" pitchFamily="34" charset="0"/>
                <a:cs typeface="Arial" charset="0"/>
              </a:rPr>
              <a:t>predavač javnih </a:t>
            </a:r>
            <a:r>
              <a:rPr lang="sr-Latn-BA" altLang="el-GR" sz="3000" b="1" dirty="0">
                <a:ln w="12700">
                  <a:solidFill>
                    <a:schemeClr val="tx2">
                      <a:satMod val="155000"/>
                    </a:schemeClr>
                  </a:solidFill>
                  <a:prstDash val="solid"/>
                </a:ln>
                <a:solidFill>
                  <a:schemeClr val="bg2">
                    <a:tint val="85000"/>
                    <a:satMod val="155000"/>
                  </a:schemeClr>
                </a:solidFill>
                <a:effectLst>
                  <a:glow rad="101600">
                    <a:schemeClr val="accent3">
                      <a:satMod val="175000"/>
                      <a:alpha val="40000"/>
                    </a:schemeClr>
                  </a:glow>
                  <a:outerShdw blurRad="41275" dist="20320" dir="1800000" algn="tl" rotWithShape="0">
                    <a:srgbClr val="000000">
                      <a:alpha val="40000"/>
                    </a:srgbClr>
                  </a:outerShdw>
                </a:effectLst>
                <a:latin typeface="Verdana" panose="020B0604030504040204" pitchFamily="34" charset="0"/>
                <a:ea typeface="Verdana" panose="020B0604030504040204" pitchFamily="34" charset="0"/>
                <a:cs typeface="Arial" charset="0"/>
              </a:rPr>
              <a:t>nabavki </a:t>
            </a:r>
            <a:endParaRPr lang="sr-Latn-BA" b="1" dirty="0">
              <a:ln w="12700">
                <a:solidFill>
                  <a:schemeClr val="tx2">
                    <a:satMod val="155000"/>
                  </a:schemeClr>
                </a:solidFill>
                <a:prstDash val="solid"/>
              </a:ln>
              <a:solidFill>
                <a:schemeClr val="bg2">
                  <a:tint val="85000"/>
                  <a:satMod val="155000"/>
                </a:schemeClr>
              </a:solidFill>
              <a:effectLst>
                <a:glow rad="101600">
                  <a:schemeClr val="accent3">
                    <a:satMod val="175000"/>
                    <a:alpha val="40000"/>
                  </a:schemeClr>
                </a:glow>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7893477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075613" cy="639762"/>
          </a:xfrm>
        </p:spPr>
        <p:txBody>
          <a:bodyPr>
            <a:normAutofit fontScale="90000"/>
          </a:bodyPr>
          <a:lstStyle/>
          <a:p>
            <a:pPr eaLnBrk="1" fontAlgn="auto" hangingPunct="1">
              <a:spcAft>
                <a:spcPts val="0"/>
              </a:spcAft>
              <a:defRPr/>
            </a:pPr>
            <a:r>
              <a:rPr lang="pl-PL" altLang="sr-Latn-RS" sz="3200" dirty="0" err="1" smtClean="0">
                <a:latin typeface="Times New Roman" panose="02020603050405020304" pitchFamily="18" charset="0"/>
                <a:cs typeface="Times New Roman" panose="02020603050405020304" pitchFamily="18" charset="0"/>
              </a:rPr>
              <a:t>Slučajevi</a:t>
            </a:r>
            <a:r>
              <a:rPr lang="pl-PL" altLang="sr-Latn-RS" sz="3200" dirty="0" smtClean="0">
                <a:latin typeface="Times New Roman" panose="02020603050405020304" pitchFamily="18" charset="0"/>
                <a:cs typeface="Times New Roman" panose="02020603050405020304" pitchFamily="18" charset="0"/>
              </a:rPr>
              <a:t> </a:t>
            </a:r>
            <a:r>
              <a:rPr lang="pl-PL" altLang="sr-Latn-RS" sz="3200" dirty="0" err="1" smtClean="0">
                <a:latin typeface="Times New Roman" panose="02020603050405020304" pitchFamily="18" charset="0"/>
                <a:cs typeface="Times New Roman" panose="02020603050405020304" pitchFamily="18" charset="0"/>
              </a:rPr>
              <a:t>iz</a:t>
            </a:r>
            <a:r>
              <a:rPr lang="pl-PL" altLang="sr-Latn-RS" sz="3200" dirty="0" smtClean="0">
                <a:latin typeface="Times New Roman" panose="02020603050405020304" pitchFamily="18" charset="0"/>
                <a:cs typeface="Times New Roman" panose="02020603050405020304" pitchFamily="18" charset="0"/>
              </a:rPr>
              <a:t> </a:t>
            </a:r>
            <a:r>
              <a:rPr lang="pl-PL" altLang="sr-Latn-RS" sz="3200" dirty="0" err="1" smtClean="0">
                <a:latin typeface="Times New Roman" panose="02020603050405020304" pitchFamily="18" charset="0"/>
                <a:cs typeface="Times New Roman" panose="02020603050405020304" pitchFamily="18" charset="0"/>
              </a:rPr>
              <a:t>prakse</a:t>
            </a:r>
            <a:r>
              <a:rPr lang="pl-PL" altLang="sr-Latn-RS" sz="3200" dirty="0" smtClean="0">
                <a:latin typeface="Times New Roman" panose="02020603050405020304" pitchFamily="18" charset="0"/>
                <a:cs typeface="Times New Roman" panose="02020603050405020304" pitchFamily="18" charset="0"/>
              </a:rPr>
              <a:t> – </a:t>
            </a:r>
            <a:r>
              <a:rPr lang="pl-PL" altLang="sr-Latn-RS" sz="3200" dirty="0" err="1" smtClean="0">
                <a:latin typeface="Times New Roman" panose="02020603050405020304" pitchFamily="18" charset="0"/>
                <a:cs typeface="Times New Roman" panose="02020603050405020304" pitchFamily="18" charset="0"/>
              </a:rPr>
              <a:t>žalbeni</a:t>
            </a:r>
            <a:r>
              <a:rPr lang="pl-PL" altLang="sr-Latn-RS" sz="3200" dirty="0" smtClean="0">
                <a:latin typeface="Times New Roman" panose="02020603050405020304" pitchFamily="18" charset="0"/>
                <a:cs typeface="Times New Roman" panose="02020603050405020304" pitchFamily="18" charset="0"/>
              </a:rPr>
              <a:t> </a:t>
            </a:r>
            <a:r>
              <a:rPr lang="pl-PL" altLang="sr-Latn-RS" sz="3200" dirty="0" err="1" smtClean="0">
                <a:latin typeface="Times New Roman" panose="02020603050405020304" pitchFamily="18" charset="0"/>
                <a:cs typeface="Times New Roman" panose="02020603050405020304" pitchFamily="18" charset="0"/>
              </a:rPr>
              <a:t>navod</a:t>
            </a:r>
            <a:r>
              <a:rPr lang="pl-PL" altLang="sr-Latn-RS" sz="3200" dirty="0" smtClean="0">
                <a:latin typeface="Times New Roman" panose="02020603050405020304" pitchFamily="18" charset="0"/>
                <a:cs typeface="Times New Roman" panose="02020603050405020304" pitchFamily="18" charset="0"/>
              </a:rPr>
              <a:t>/</a:t>
            </a:r>
            <a:r>
              <a:rPr lang="pl-PL" altLang="sr-Latn-RS" sz="3200" dirty="0" err="1" smtClean="0">
                <a:latin typeface="Times New Roman" panose="02020603050405020304" pitchFamily="18" charset="0"/>
                <a:cs typeface="Times New Roman" panose="02020603050405020304" pitchFamily="18" charset="0"/>
              </a:rPr>
              <a:t>Rješenje</a:t>
            </a:r>
            <a:r>
              <a:rPr lang="pl-PL" altLang="sr-Latn-RS" sz="3200" dirty="0" smtClean="0">
                <a:latin typeface="Times New Roman" panose="02020603050405020304" pitchFamily="18" charset="0"/>
                <a:cs typeface="Times New Roman" panose="02020603050405020304" pitchFamily="18" charset="0"/>
              </a:rPr>
              <a:t> URŽ-a</a:t>
            </a:r>
            <a:endParaRPr lang="pl-PL" altLang="sr-Latn-RS" sz="3200" dirty="0">
              <a:latin typeface="Times New Roman" panose="02020603050405020304" pitchFamily="18" charset="0"/>
              <a:cs typeface="Times New Roman" panose="02020603050405020304" pitchFamily="18" charset="0"/>
            </a:endParaRPr>
          </a:p>
        </p:txBody>
      </p:sp>
      <p:sp>
        <p:nvSpPr>
          <p:cNvPr id="102403" name="Content Placeholder 2"/>
          <p:cNvSpPr>
            <a:spLocks noGrp="1"/>
          </p:cNvSpPr>
          <p:nvPr>
            <p:ph idx="1"/>
          </p:nvPr>
        </p:nvSpPr>
        <p:spPr>
          <a:xfrm>
            <a:off x="250825" y="981075"/>
            <a:ext cx="8736013" cy="5732463"/>
          </a:xfrm>
        </p:spPr>
        <p:txBody>
          <a:bodyPr/>
          <a:lstStyle/>
          <a:p>
            <a:pPr algn="just" eaLnBrk="1" hangingPunct="1">
              <a:spcBef>
                <a:spcPct val="0"/>
              </a:spcBef>
              <a:spcAft>
                <a:spcPts val="600"/>
              </a:spcAft>
              <a:buFont typeface="Wingdings" panose="05000000000000000000" pitchFamily="2" charset="2"/>
              <a:buChar char="Ø"/>
            </a:pPr>
            <a:r>
              <a:rPr lang="sr-Latn-BA" altLang="sr-Latn-RS" sz="2400" smtClean="0">
                <a:latin typeface="Times New Roman" panose="02020603050405020304" pitchFamily="18" charset="0"/>
                <a:cs typeface="Times New Roman" panose="02020603050405020304" pitchFamily="18" charset="0"/>
              </a:rPr>
              <a:t> Žalbeni navod na odbacivanje ponude:</a:t>
            </a:r>
          </a:p>
          <a:p>
            <a:pPr algn="just" eaLnBrk="1" hangingPunct="1">
              <a:buClr>
                <a:srgbClr val="4C4C4C"/>
              </a:buClr>
              <a:buSzPct val="95000"/>
              <a:buFont typeface="Arial" panose="020B0604020202020204" pitchFamily="34" charset="0"/>
              <a:buNone/>
            </a:pPr>
            <a:r>
              <a:rPr lang="sr-Latn-BA" altLang="sr-Latn-RS" sz="2400" smtClean="0">
                <a:latin typeface="Times New Roman" panose="02020603050405020304" pitchFamily="18" charset="0"/>
                <a:cs typeface="Times New Roman" panose="02020603050405020304" pitchFamily="18" charset="0"/>
              </a:rPr>
              <a:t>	- </a:t>
            </a:r>
            <a:r>
              <a:rPr lang="bs-Latn-BA" sz="2400" i="1" smtClean="0">
                <a:latin typeface="Times New Roman" panose="02020603050405020304" pitchFamily="18" charset="0"/>
                <a:cs typeface="Times New Roman" panose="02020603050405020304" pitchFamily="18" charset="0"/>
              </a:rPr>
              <a:t>“...</a:t>
            </a:r>
            <a:r>
              <a:rPr lang="sr-Latn-BA" sz="2400" i="1" smtClean="0">
                <a:latin typeface="Times New Roman" panose="02020603050405020304" pitchFamily="18" charset="0"/>
                <a:cs typeface="Times New Roman" panose="02020603050405020304" pitchFamily="18" charset="0"/>
              </a:rPr>
              <a:t>Neprihvatljiva ponuda </a:t>
            </a:r>
            <a:r>
              <a:rPr lang="vi-VN" sz="2400" i="1" smtClean="0">
                <a:latin typeface="Times New Roman" panose="02020603050405020304" pitchFamily="18" charset="0"/>
                <a:cs typeface="Times New Roman" panose="02020603050405020304" pitchFamily="18" charset="0"/>
              </a:rPr>
              <a:t>iz razloga što je ugovorno</a:t>
            </a:r>
            <a:r>
              <a:rPr lang="bs-Latn-BA" sz="2400" i="1" smtClean="0">
                <a:latin typeface="Times New Roman" panose="02020603050405020304" pitchFamily="18" charset="0"/>
                <a:cs typeface="Times New Roman" panose="02020603050405020304" pitchFamily="18" charset="0"/>
              </a:rPr>
              <a:t> tijelo</a:t>
            </a:r>
            <a:r>
              <a:rPr lang="vi-VN" sz="2400" i="1" smtClean="0">
                <a:latin typeface="Times New Roman" panose="02020603050405020304" pitchFamily="18" charset="0"/>
                <a:cs typeface="Times New Roman" panose="02020603050405020304" pitchFamily="18" charset="0"/>
              </a:rPr>
              <a:t> u tenderskoj dokumentaciji</a:t>
            </a:r>
            <a:r>
              <a:rPr lang="bs-Latn-BA" sz="2400" i="1" smtClean="0">
                <a:latin typeface="Times New Roman" panose="02020603050405020304" pitchFamily="18" charset="0"/>
                <a:cs typeface="Times New Roman" panose="02020603050405020304" pitchFamily="18" charset="0"/>
              </a:rPr>
              <a:t> </a:t>
            </a:r>
            <a:r>
              <a:rPr lang="vi-VN" sz="2400" i="1" smtClean="0">
                <a:latin typeface="Times New Roman" panose="02020603050405020304" pitchFamily="18" charset="0"/>
                <a:cs typeface="Times New Roman" panose="02020603050405020304" pitchFamily="18" charset="0"/>
              </a:rPr>
              <a:t>zahtijeva</a:t>
            </a:r>
            <a:r>
              <a:rPr lang="bs-Latn-BA" sz="2400" i="1" smtClean="0">
                <a:latin typeface="Times New Roman" panose="02020603050405020304" pitchFamily="18" charset="0"/>
                <a:cs typeface="Times New Roman" panose="02020603050405020304" pitchFamily="18" charset="0"/>
              </a:rPr>
              <a:t>l</a:t>
            </a:r>
            <a:r>
              <a:rPr lang="vi-VN" sz="2400" i="1" smtClean="0">
                <a:latin typeface="Times New Roman" panose="02020603050405020304" pitchFamily="18" charset="0"/>
                <a:cs typeface="Times New Roman" panose="02020603050405020304" pitchFamily="18" charset="0"/>
              </a:rPr>
              <a:t>o da ponuđači ponude isporuku robe u roku od 4 sata</a:t>
            </a:r>
            <a:r>
              <a:rPr lang="sr-Latn-BA" sz="2400" i="1" smtClean="0">
                <a:latin typeface="Times New Roman" panose="02020603050405020304" pitchFamily="18" charset="0"/>
                <a:cs typeface="Times New Roman" panose="02020603050405020304" pitchFamily="18" charset="0"/>
              </a:rPr>
              <a:t>, a ponuđač je ponudio drugi (duži) rok isporuke.</a:t>
            </a:r>
            <a:r>
              <a:rPr lang="bs-Latn-BA" sz="2400" i="1" smtClean="0">
                <a:latin typeface="Times New Roman" panose="02020603050405020304" pitchFamily="18" charset="0"/>
                <a:cs typeface="Times New Roman" panose="02020603050405020304" pitchFamily="18" charset="0"/>
              </a:rPr>
              <a:t>..”</a:t>
            </a:r>
          </a:p>
          <a:p>
            <a:pPr algn="just" eaLnBrk="1" hangingPunct="1">
              <a:spcBef>
                <a:spcPct val="0"/>
              </a:spcBef>
              <a:spcAft>
                <a:spcPts val="600"/>
              </a:spcAft>
              <a:buFont typeface="Wingdings" panose="05000000000000000000" pitchFamily="2" charset="2"/>
              <a:buChar char="Ø"/>
            </a:pPr>
            <a:r>
              <a:rPr lang="sr-Latn-BA" altLang="sr-Latn-RS" sz="2400" smtClean="0">
                <a:latin typeface="Times New Roman" panose="02020603050405020304" pitchFamily="18" charset="0"/>
                <a:cs typeface="Times New Roman" panose="02020603050405020304" pitchFamily="18" charset="0"/>
              </a:rPr>
              <a:t> Rješenje URŽ-a</a:t>
            </a:r>
          </a:p>
          <a:p>
            <a:pPr algn="just" eaLnBrk="1" hangingPunct="1">
              <a:spcBef>
                <a:spcPct val="0"/>
              </a:spcBef>
              <a:spcAft>
                <a:spcPts val="600"/>
              </a:spcAft>
              <a:buFont typeface="Arial" panose="020B0604020202020204" pitchFamily="34" charset="0"/>
              <a:buNone/>
            </a:pPr>
            <a:r>
              <a:rPr lang="sr-Latn-BA" altLang="sr-Latn-RS" sz="2400" smtClean="0">
                <a:latin typeface="Times New Roman" panose="02020603050405020304" pitchFamily="18" charset="0"/>
                <a:cs typeface="Times New Roman" panose="02020603050405020304" pitchFamily="18" charset="0"/>
              </a:rPr>
              <a:t>	- </a:t>
            </a:r>
            <a:r>
              <a:rPr lang="vi-VN" altLang="sr-Latn-RS" sz="2400" i="1" smtClean="0">
                <a:latin typeface="Times New Roman" panose="02020603050405020304" pitchFamily="18" charset="0"/>
                <a:cs typeface="Times New Roman" panose="02020603050405020304" pitchFamily="18" charset="0"/>
              </a:rPr>
              <a:t>„...Kriterij bio najniža cijena... Ponuđač se mogao žaliti na TD što nije učinio...“</a:t>
            </a:r>
          </a:p>
          <a:p>
            <a:pPr algn="just" eaLnBrk="1" hangingPunct="1">
              <a:spcBef>
                <a:spcPct val="0"/>
              </a:spcBef>
              <a:spcAft>
                <a:spcPts val="600"/>
              </a:spcAft>
              <a:buFont typeface="Arial" panose="020B0604020202020204" pitchFamily="34" charset="0"/>
              <a:buNone/>
            </a:pPr>
            <a:endParaRPr lang="vi-VN" altLang="sr-Latn-RS" sz="24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4599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075613" cy="417512"/>
          </a:xfrm>
        </p:spPr>
        <p:txBody>
          <a:bodyPr>
            <a:normAutofit fontScale="90000"/>
          </a:bodyPr>
          <a:lstStyle/>
          <a:p>
            <a:pPr eaLnBrk="1" fontAlgn="auto" hangingPunct="1">
              <a:spcAft>
                <a:spcPts val="0"/>
              </a:spcAft>
              <a:defRPr/>
            </a:pPr>
            <a:r>
              <a:rPr lang="pl-PL" altLang="sr-Latn-RS" sz="3200" dirty="0" err="1" smtClean="0">
                <a:latin typeface="Times New Roman" panose="02020603050405020304" pitchFamily="18" charset="0"/>
                <a:cs typeface="Times New Roman" panose="02020603050405020304" pitchFamily="18" charset="0"/>
              </a:rPr>
              <a:t>Slučajevi</a:t>
            </a:r>
            <a:r>
              <a:rPr lang="pl-PL" altLang="sr-Latn-RS" sz="3200" dirty="0" smtClean="0">
                <a:latin typeface="Times New Roman" panose="02020603050405020304" pitchFamily="18" charset="0"/>
                <a:cs typeface="Times New Roman" panose="02020603050405020304" pitchFamily="18" charset="0"/>
              </a:rPr>
              <a:t> </a:t>
            </a:r>
            <a:r>
              <a:rPr lang="pl-PL" altLang="sr-Latn-RS" sz="3200" dirty="0" err="1" smtClean="0">
                <a:latin typeface="Times New Roman" panose="02020603050405020304" pitchFamily="18" charset="0"/>
                <a:cs typeface="Times New Roman" panose="02020603050405020304" pitchFamily="18" charset="0"/>
              </a:rPr>
              <a:t>iz</a:t>
            </a:r>
            <a:r>
              <a:rPr lang="pl-PL" altLang="sr-Latn-RS" sz="3200" dirty="0" smtClean="0">
                <a:latin typeface="Times New Roman" panose="02020603050405020304" pitchFamily="18" charset="0"/>
                <a:cs typeface="Times New Roman" panose="02020603050405020304" pitchFamily="18" charset="0"/>
              </a:rPr>
              <a:t> </a:t>
            </a:r>
            <a:r>
              <a:rPr lang="pl-PL" altLang="sr-Latn-RS" sz="3200" dirty="0" err="1" smtClean="0">
                <a:latin typeface="Times New Roman" panose="02020603050405020304" pitchFamily="18" charset="0"/>
                <a:cs typeface="Times New Roman" panose="02020603050405020304" pitchFamily="18" charset="0"/>
              </a:rPr>
              <a:t>prakse</a:t>
            </a:r>
            <a:r>
              <a:rPr lang="pl-PL" altLang="sr-Latn-RS" sz="3200" dirty="0" smtClean="0">
                <a:latin typeface="Times New Roman" panose="02020603050405020304" pitchFamily="18" charset="0"/>
                <a:cs typeface="Times New Roman" panose="02020603050405020304" pitchFamily="18" charset="0"/>
              </a:rPr>
              <a:t> – </a:t>
            </a:r>
            <a:r>
              <a:rPr lang="pl-PL" altLang="sr-Latn-RS" sz="3200" dirty="0" err="1" smtClean="0">
                <a:latin typeface="Times New Roman" panose="02020603050405020304" pitchFamily="18" charset="0"/>
                <a:cs typeface="Times New Roman" panose="02020603050405020304" pitchFamily="18" charset="0"/>
              </a:rPr>
              <a:t>žalbeni</a:t>
            </a:r>
            <a:r>
              <a:rPr lang="pl-PL" altLang="sr-Latn-RS" sz="3200" dirty="0" smtClean="0">
                <a:latin typeface="Times New Roman" panose="02020603050405020304" pitchFamily="18" charset="0"/>
                <a:cs typeface="Times New Roman" panose="02020603050405020304" pitchFamily="18" charset="0"/>
              </a:rPr>
              <a:t> </a:t>
            </a:r>
            <a:r>
              <a:rPr lang="pl-PL" altLang="sr-Latn-RS" sz="3200" dirty="0" err="1" smtClean="0">
                <a:latin typeface="Times New Roman" panose="02020603050405020304" pitchFamily="18" charset="0"/>
                <a:cs typeface="Times New Roman" panose="02020603050405020304" pitchFamily="18" charset="0"/>
              </a:rPr>
              <a:t>navod</a:t>
            </a:r>
            <a:r>
              <a:rPr lang="pl-PL" altLang="sr-Latn-RS" sz="3200" dirty="0" smtClean="0">
                <a:latin typeface="Times New Roman" panose="02020603050405020304" pitchFamily="18" charset="0"/>
                <a:cs typeface="Times New Roman" panose="02020603050405020304" pitchFamily="18" charset="0"/>
              </a:rPr>
              <a:t>/</a:t>
            </a:r>
            <a:r>
              <a:rPr lang="pl-PL" altLang="sr-Latn-RS" sz="3200" dirty="0" err="1" smtClean="0">
                <a:latin typeface="Times New Roman" panose="02020603050405020304" pitchFamily="18" charset="0"/>
                <a:cs typeface="Times New Roman" panose="02020603050405020304" pitchFamily="18" charset="0"/>
              </a:rPr>
              <a:t>Rješenje</a:t>
            </a:r>
            <a:r>
              <a:rPr lang="pl-PL" altLang="sr-Latn-RS" sz="3200" dirty="0" smtClean="0">
                <a:latin typeface="Times New Roman" panose="02020603050405020304" pitchFamily="18" charset="0"/>
                <a:cs typeface="Times New Roman" panose="02020603050405020304" pitchFamily="18" charset="0"/>
              </a:rPr>
              <a:t> URŽ-a</a:t>
            </a:r>
            <a:endParaRPr lang="pl-PL" altLang="sr-Latn-RS" sz="3200" dirty="0">
              <a:latin typeface="Times New Roman" panose="02020603050405020304" pitchFamily="18" charset="0"/>
              <a:cs typeface="Times New Roman" panose="02020603050405020304" pitchFamily="18" charset="0"/>
            </a:endParaRPr>
          </a:p>
        </p:txBody>
      </p:sp>
      <p:sp>
        <p:nvSpPr>
          <p:cNvPr id="104451" name="Content Placeholder 2"/>
          <p:cNvSpPr>
            <a:spLocks noGrp="1"/>
          </p:cNvSpPr>
          <p:nvPr>
            <p:ph idx="1"/>
          </p:nvPr>
        </p:nvSpPr>
        <p:spPr>
          <a:xfrm>
            <a:off x="250825" y="765175"/>
            <a:ext cx="8736013" cy="5948363"/>
          </a:xfrm>
        </p:spPr>
        <p:txBody>
          <a:bodyPr/>
          <a:lstStyle/>
          <a:p>
            <a:pPr indent="-342900" algn="just" eaLnBrk="1" hangingPunct="1">
              <a:lnSpc>
                <a:spcPct val="80000"/>
              </a:lnSpc>
              <a:spcBef>
                <a:spcPct val="0"/>
              </a:spcBef>
              <a:spcAft>
                <a:spcPts val="600"/>
              </a:spcAft>
              <a:buFont typeface="Wingdings" panose="05000000000000000000" pitchFamily="2" charset="2"/>
              <a:buChar char="Ø"/>
            </a:pPr>
            <a:r>
              <a:rPr lang="sr-Latn-BA" altLang="sr-Latn-RS" smtClean="0">
                <a:latin typeface="Times New Roman" panose="02020603050405020304" pitchFamily="18" charset="0"/>
                <a:cs typeface="Times New Roman" panose="02020603050405020304" pitchFamily="18" charset="0"/>
              </a:rPr>
              <a:t> Žalbeni navod na odbacivanje ponude:</a:t>
            </a:r>
          </a:p>
          <a:p>
            <a:pPr indent="-342900" algn="just" eaLnBrk="1" hangingPunct="1">
              <a:lnSpc>
                <a:spcPct val="80000"/>
              </a:lnSpc>
              <a:spcBef>
                <a:spcPct val="0"/>
              </a:spcBef>
              <a:buClr>
                <a:srgbClr val="4C4C4C"/>
              </a:buClr>
              <a:buSzPct val="95000"/>
              <a:buFont typeface="Arial" panose="020B0604020202020204" pitchFamily="34" charset="0"/>
              <a:buNone/>
            </a:pPr>
            <a:r>
              <a:rPr lang="sr-Latn-BA" smtClean="0">
                <a:latin typeface="Times New Roman" panose="02020603050405020304" pitchFamily="18" charset="0"/>
                <a:cs typeface="Times New Roman" panose="02020603050405020304" pitchFamily="18" charset="0"/>
              </a:rPr>
              <a:t>	</a:t>
            </a:r>
            <a:r>
              <a:rPr lang="bs-Latn-BA" sz="2000" i="1" smtClean="0">
                <a:latin typeface="Times New Roman" panose="02020603050405020304" pitchFamily="18" charset="0"/>
                <a:cs typeface="Times New Roman" panose="02020603050405020304" pitchFamily="18" charset="0"/>
              </a:rPr>
              <a:t>“Odbačena ponuda u skladu sa Članom 45. stav (5) – težak profesionalni propust počinjen tokom perioda od tri godine prije početka postupka koji ugovorni organ može dokazati na bilo koji način, posebno, značajni i/ili nedostaci koji se ponavljaju u izvršenju bitnih zahtjeva ugovora koji su doveli do njegovog prijevremenog raskida, nastanka štete ili drugih sličnih posljedica zbog namjere ili nemara privrednog subjekta određene težine.“</a:t>
            </a:r>
          </a:p>
          <a:p>
            <a:pPr indent="-342900" algn="just" eaLnBrk="1" hangingPunct="1">
              <a:lnSpc>
                <a:spcPct val="80000"/>
              </a:lnSpc>
              <a:buSzPct val="95000"/>
              <a:buFont typeface="Wingdings" panose="05000000000000000000" pitchFamily="2" charset="2"/>
              <a:buChar char="Ø"/>
            </a:pPr>
            <a:r>
              <a:rPr lang="sr-Latn-BA" i="1" smtClean="0">
                <a:latin typeface="Times New Roman" panose="02020603050405020304" pitchFamily="18" charset="0"/>
                <a:cs typeface="Times New Roman" panose="02020603050405020304" pitchFamily="18" charset="0"/>
              </a:rPr>
              <a:t> </a:t>
            </a:r>
            <a:r>
              <a:rPr lang="sr-Latn-BA" smtClean="0">
                <a:latin typeface="Times New Roman" panose="02020603050405020304" pitchFamily="18" charset="0"/>
                <a:cs typeface="Times New Roman" panose="02020603050405020304" pitchFamily="18" charset="0"/>
              </a:rPr>
              <a:t>Izjašnjenje UO:</a:t>
            </a:r>
          </a:p>
          <a:p>
            <a:pPr indent="-342900" algn="just" eaLnBrk="1" hangingPunct="1">
              <a:lnSpc>
                <a:spcPct val="80000"/>
              </a:lnSpc>
              <a:spcBef>
                <a:spcPct val="0"/>
              </a:spcBef>
              <a:buClr>
                <a:srgbClr val="4C4C4C"/>
              </a:buClr>
              <a:buSzPct val="95000"/>
              <a:buFont typeface="Arial" panose="020B0604020202020204" pitchFamily="34" charset="0"/>
              <a:buNone/>
            </a:pPr>
            <a:r>
              <a:rPr lang="sr-Latn-BA" i="1" smtClean="0">
                <a:latin typeface="Times New Roman" panose="02020603050405020304" pitchFamily="18" charset="0"/>
                <a:cs typeface="Times New Roman" panose="02020603050405020304" pitchFamily="18" charset="0"/>
              </a:rPr>
              <a:t>	</a:t>
            </a:r>
            <a:r>
              <a:rPr lang="sr-Latn-BA" sz="2000" i="1" smtClean="0">
                <a:latin typeface="Times New Roman" panose="02020603050405020304" pitchFamily="18" charset="0"/>
                <a:cs typeface="Times New Roman" panose="02020603050405020304" pitchFamily="18" charset="0"/>
              </a:rPr>
              <a:t>„</a:t>
            </a:r>
            <a:r>
              <a:rPr lang="vi-VN" sz="2000" i="1" smtClean="0">
                <a:latin typeface="Times New Roman" panose="02020603050405020304" pitchFamily="18" charset="0"/>
                <a:cs typeface="Times New Roman" panose="02020603050405020304" pitchFamily="18" charset="0"/>
              </a:rPr>
              <a:t>...</a:t>
            </a:r>
            <a:r>
              <a:rPr lang="sr-Latn-BA" sz="2000" i="1" smtClean="0">
                <a:latin typeface="Times New Roman" panose="02020603050405020304" pitchFamily="18" charset="0"/>
                <a:cs typeface="Times New Roman" panose="02020603050405020304" pitchFamily="18" charset="0"/>
              </a:rPr>
              <a:t>Ugovor za nabavku HTZ opreme i vatrogasnih odijela koji je UO imao zaključen sa ponuđačem je raskinut i pokrenuto je aktiviranje bankarske garancije...“</a:t>
            </a:r>
            <a:endParaRPr lang="vi-VN" sz="2000" i="1" smtClean="0">
              <a:latin typeface="Times New Roman" panose="02020603050405020304" pitchFamily="18" charset="0"/>
              <a:cs typeface="Times New Roman" panose="02020603050405020304" pitchFamily="18" charset="0"/>
            </a:endParaRPr>
          </a:p>
          <a:p>
            <a:pPr indent="-342900" algn="just" eaLnBrk="1" hangingPunct="1">
              <a:lnSpc>
                <a:spcPct val="80000"/>
              </a:lnSpc>
              <a:buSzPct val="95000"/>
              <a:buFont typeface="Wingdings" panose="05000000000000000000" pitchFamily="2" charset="2"/>
              <a:buChar char="Ø"/>
            </a:pPr>
            <a:r>
              <a:rPr lang="bs-Latn-BA" i="1" smtClean="0">
                <a:latin typeface="Times New Roman" panose="02020603050405020304" pitchFamily="18" charset="0"/>
                <a:cs typeface="Times New Roman" panose="02020603050405020304" pitchFamily="18" charset="0"/>
              </a:rPr>
              <a:t> </a:t>
            </a:r>
            <a:r>
              <a:rPr lang="bs-Latn-BA" smtClean="0">
                <a:latin typeface="Times New Roman" panose="02020603050405020304" pitchFamily="18" charset="0"/>
                <a:cs typeface="Times New Roman" panose="02020603050405020304" pitchFamily="18" charset="0"/>
              </a:rPr>
              <a:t>Rješenje URŽ-a:</a:t>
            </a:r>
          </a:p>
          <a:p>
            <a:pPr indent="-342900" algn="just" eaLnBrk="1" hangingPunct="1">
              <a:lnSpc>
                <a:spcPct val="80000"/>
              </a:lnSpc>
              <a:spcBef>
                <a:spcPct val="0"/>
              </a:spcBef>
              <a:buSzPct val="95000"/>
              <a:buFont typeface="Arial" panose="020B0604020202020204" pitchFamily="34" charset="0"/>
              <a:buNone/>
            </a:pPr>
            <a:r>
              <a:rPr lang="bs-Latn-BA" smtClean="0">
                <a:latin typeface="Times New Roman" panose="02020603050405020304" pitchFamily="18" charset="0"/>
                <a:cs typeface="Times New Roman" panose="02020603050405020304" pitchFamily="18" charset="0"/>
              </a:rPr>
              <a:t>	</a:t>
            </a:r>
            <a:r>
              <a:rPr lang="bs-Latn-BA" sz="2000" i="1" smtClean="0">
                <a:latin typeface="Times New Roman" panose="02020603050405020304" pitchFamily="18" charset="0"/>
                <a:cs typeface="Times New Roman" panose="02020603050405020304" pitchFamily="18" charset="0"/>
              </a:rPr>
              <a:t>„...predmet nabavke je „Nabavka rezervnih dijelova za teretna vozila, furgone i automobile“, a ugovor koji je raskinut odnosi se na drugi predmet nabavke – HTZ oprema. Stav AJN i URŽ-a da se član 45. stav (5) ne može primjeniti na različite predmete nabavke, a čak i da se radi o istom predmetu nabavke UO mora imati jasne, nedvosmislene i neoborive dokaze da je ugovor rskinut, sve kako bi druga ugovorna strana mogla koristiti pravna sredstva i argumente putem kojih bi iznijela svoje razloge nerealizacije obligatornog odnosa-ugovora, pred nadležnim organom-sudom i u tom slučaju profesionalni propust bi mogao biti dokaziv tek po okončanju spora na štetu privrednog subjekta.</a:t>
            </a:r>
            <a:r>
              <a:rPr lang="sr-Latn-BA" sz="2000" i="1" smtClean="0">
                <a:latin typeface="Times New Roman" panose="02020603050405020304" pitchFamily="18" charset="0"/>
                <a:cs typeface="Times New Roman" panose="02020603050405020304" pitchFamily="18" charset="0"/>
              </a:rPr>
              <a:t>“</a:t>
            </a:r>
            <a:endParaRPr lang="bs-Latn-BA" sz="2000" i="1" smtClean="0">
              <a:latin typeface="Times New Roman" panose="02020603050405020304" pitchFamily="18" charset="0"/>
              <a:cs typeface="Times New Roman" panose="02020603050405020304" pitchFamily="18" charset="0"/>
            </a:endParaRPr>
          </a:p>
          <a:p>
            <a:pPr indent="-342900" algn="just" eaLnBrk="1" hangingPunct="1">
              <a:lnSpc>
                <a:spcPct val="80000"/>
              </a:lnSpc>
              <a:buClr>
                <a:srgbClr val="4C4C4C"/>
              </a:buClr>
              <a:buSzPct val="95000"/>
              <a:buFont typeface="Arial" panose="020B0604020202020204" pitchFamily="34" charset="0"/>
              <a:buNone/>
            </a:pPr>
            <a:endParaRPr lang="vi-VN" altLang="sr-Latn-RS"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52266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075613" cy="417512"/>
          </a:xfrm>
        </p:spPr>
        <p:txBody>
          <a:bodyPr>
            <a:normAutofit fontScale="90000"/>
          </a:bodyPr>
          <a:lstStyle/>
          <a:p>
            <a:pPr eaLnBrk="1" fontAlgn="auto" hangingPunct="1">
              <a:spcAft>
                <a:spcPts val="0"/>
              </a:spcAft>
              <a:defRPr/>
            </a:pPr>
            <a:r>
              <a:rPr lang="pl-PL" altLang="sr-Latn-RS" sz="3200" dirty="0" err="1" smtClean="0">
                <a:latin typeface="Times New Roman" panose="02020603050405020304" pitchFamily="18" charset="0"/>
                <a:cs typeface="Times New Roman" panose="02020603050405020304" pitchFamily="18" charset="0"/>
              </a:rPr>
              <a:t>Slučajevi</a:t>
            </a:r>
            <a:r>
              <a:rPr lang="pl-PL" altLang="sr-Latn-RS" sz="3200" dirty="0" smtClean="0">
                <a:latin typeface="Times New Roman" panose="02020603050405020304" pitchFamily="18" charset="0"/>
                <a:cs typeface="Times New Roman" panose="02020603050405020304" pitchFamily="18" charset="0"/>
              </a:rPr>
              <a:t> </a:t>
            </a:r>
            <a:r>
              <a:rPr lang="pl-PL" altLang="sr-Latn-RS" sz="3200" dirty="0" err="1" smtClean="0">
                <a:latin typeface="Times New Roman" panose="02020603050405020304" pitchFamily="18" charset="0"/>
                <a:cs typeface="Times New Roman" panose="02020603050405020304" pitchFamily="18" charset="0"/>
              </a:rPr>
              <a:t>iz</a:t>
            </a:r>
            <a:r>
              <a:rPr lang="pl-PL" altLang="sr-Latn-RS" sz="3200" dirty="0" smtClean="0">
                <a:latin typeface="Times New Roman" panose="02020603050405020304" pitchFamily="18" charset="0"/>
                <a:cs typeface="Times New Roman" panose="02020603050405020304" pitchFamily="18" charset="0"/>
              </a:rPr>
              <a:t> </a:t>
            </a:r>
            <a:r>
              <a:rPr lang="pl-PL" altLang="sr-Latn-RS" sz="3200" dirty="0" err="1" smtClean="0">
                <a:latin typeface="Times New Roman" panose="02020603050405020304" pitchFamily="18" charset="0"/>
                <a:cs typeface="Times New Roman" panose="02020603050405020304" pitchFamily="18" charset="0"/>
              </a:rPr>
              <a:t>prakse</a:t>
            </a:r>
            <a:r>
              <a:rPr lang="pl-PL" altLang="sr-Latn-RS" sz="3200" dirty="0" smtClean="0">
                <a:latin typeface="Times New Roman" panose="02020603050405020304" pitchFamily="18" charset="0"/>
                <a:cs typeface="Times New Roman" panose="02020603050405020304" pitchFamily="18" charset="0"/>
              </a:rPr>
              <a:t> – </a:t>
            </a:r>
            <a:r>
              <a:rPr lang="pl-PL" altLang="sr-Latn-RS" sz="3200" dirty="0" err="1" smtClean="0">
                <a:latin typeface="Times New Roman" panose="02020603050405020304" pitchFamily="18" charset="0"/>
                <a:cs typeface="Times New Roman" panose="02020603050405020304" pitchFamily="18" charset="0"/>
              </a:rPr>
              <a:t>žalbeni</a:t>
            </a:r>
            <a:r>
              <a:rPr lang="pl-PL" altLang="sr-Latn-RS" sz="3200" dirty="0" smtClean="0">
                <a:latin typeface="Times New Roman" panose="02020603050405020304" pitchFamily="18" charset="0"/>
                <a:cs typeface="Times New Roman" panose="02020603050405020304" pitchFamily="18" charset="0"/>
              </a:rPr>
              <a:t> </a:t>
            </a:r>
            <a:r>
              <a:rPr lang="pl-PL" altLang="sr-Latn-RS" sz="3200" dirty="0" err="1" smtClean="0">
                <a:latin typeface="Times New Roman" panose="02020603050405020304" pitchFamily="18" charset="0"/>
                <a:cs typeface="Times New Roman" panose="02020603050405020304" pitchFamily="18" charset="0"/>
              </a:rPr>
              <a:t>navod</a:t>
            </a:r>
            <a:r>
              <a:rPr lang="pl-PL" altLang="sr-Latn-RS" sz="3200" dirty="0" smtClean="0">
                <a:latin typeface="Times New Roman" panose="02020603050405020304" pitchFamily="18" charset="0"/>
                <a:cs typeface="Times New Roman" panose="02020603050405020304" pitchFamily="18" charset="0"/>
              </a:rPr>
              <a:t>/</a:t>
            </a:r>
            <a:r>
              <a:rPr lang="pl-PL" altLang="sr-Latn-RS" sz="3200" dirty="0" err="1" smtClean="0">
                <a:latin typeface="Times New Roman" panose="02020603050405020304" pitchFamily="18" charset="0"/>
                <a:cs typeface="Times New Roman" panose="02020603050405020304" pitchFamily="18" charset="0"/>
              </a:rPr>
              <a:t>Rješenje</a:t>
            </a:r>
            <a:r>
              <a:rPr lang="pl-PL" altLang="sr-Latn-RS" sz="3200" dirty="0" smtClean="0">
                <a:latin typeface="Times New Roman" panose="02020603050405020304" pitchFamily="18" charset="0"/>
                <a:cs typeface="Times New Roman" panose="02020603050405020304" pitchFamily="18" charset="0"/>
              </a:rPr>
              <a:t> URŽ-a</a:t>
            </a:r>
            <a:endParaRPr lang="pl-PL" altLang="sr-Latn-RS" sz="3200" dirty="0">
              <a:latin typeface="Times New Roman" panose="02020603050405020304" pitchFamily="18" charset="0"/>
              <a:cs typeface="Times New Roman" panose="02020603050405020304" pitchFamily="18" charset="0"/>
            </a:endParaRPr>
          </a:p>
        </p:txBody>
      </p:sp>
      <p:sp>
        <p:nvSpPr>
          <p:cNvPr id="106499" name="Content Placeholder 2"/>
          <p:cNvSpPr>
            <a:spLocks noGrp="1"/>
          </p:cNvSpPr>
          <p:nvPr>
            <p:ph idx="1"/>
          </p:nvPr>
        </p:nvSpPr>
        <p:spPr>
          <a:xfrm>
            <a:off x="250825" y="765175"/>
            <a:ext cx="8736013" cy="5948363"/>
          </a:xfrm>
        </p:spPr>
        <p:txBody>
          <a:bodyPr/>
          <a:lstStyle/>
          <a:p>
            <a:pPr indent="-342900" algn="just" eaLnBrk="1" hangingPunct="1">
              <a:lnSpc>
                <a:spcPct val="90000"/>
              </a:lnSpc>
              <a:spcBef>
                <a:spcPct val="0"/>
              </a:spcBef>
              <a:spcAft>
                <a:spcPts val="600"/>
              </a:spcAft>
              <a:buFont typeface="Wingdings" panose="05000000000000000000" pitchFamily="2" charset="2"/>
              <a:buChar char="Ø"/>
            </a:pPr>
            <a:r>
              <a:rPr lang="sr-Latn-BA" altLang="sr-Latn-RS" sz="2400" smtClean="0">
                <a:latin typeface="Times New Roman" panose="02020603050405020304" pitchFamily="18" charset="0"/>
                <a:cs typeface="Times New Roman" panose="02020603050405020304" pitchFamily="18" charset="0"/>
              </a:rPr>
              <a:t> Žalbeni navod na odbacivanje ponude:</a:t>
            </a:r>
          </a:p>
          <a:p>
            <a:pPr indent="-342900" algn="just" eaLnBrk="1" hangingPunct="1">
              <a:lnSpc>
                <a:spcPct val="90000"/>
              </a:lnSpc>
              <a:spcBef>
                <a:spcPct val="0"/>
              </a:spcBef>
              <a:buClr>
                <a:srgbClr val="4C4C4C"/>
              </a:buClr>
              <a:buSzPct val="95000"/>
              <a:buFont typeface="Arial" panose="020B0604020202020204" pitchFamily="34" charset="0"/>
              <a:buNone/>
            </a:pPr>
            <a:r>
              <a:rPr lang="sr-Latn-BA" sz="2400" smtClean="0">
                <a:latin typeface="Times New Roman" panose="02020603050405020304" pitchFamily="18" charset="0"/>
                <a:cs typeface="Times New Roman" panose="02020603050405020304" pitchFamily="18" charset="0"/>
              </a:rPr>
              <a:t>	</a:t>
            </a:r>
            <a:r>
              <a:rPr lang="bs-Latn-BA" i="1" smtClean="0">
                <a:latin typeface="Times New Roman" panose="02020603050405020304" pitchFamily="18" charset="0"/>
                <a:cs typeface="Times New Roman" panose="02020603050405020304" pitchFamily="18" charset="0"/>
              </a:rPr>
              <a:t>“ Odbačena ponuda zbog nepravovaljane Punomoći.“</a:t>
            </a:r>
          </a:p>
          <a:p>
            <a:pPr indent="-342900" algn="just" eaLnBrk="1" hangingPunct="1">
              <a:lnSpc>
                <a:spcPct val="90000"/>
              </a:lnSpc>
              <a:buSzPct val="95000"/>
              <a:buFont typeface="Wingdings" panose="05000000000000000000" pitchFamily="2" charset="2"/>
              <a:buChar char="Ø"/>
            </a:pPr>
            <a:r>
              <a:rPr lang="sr-Latn-BA" sz="2400" i="1" smtClean="0">
                <a:latin typeface="Times New Roman" panose="02020603050405020304" pitchFamily="18" charset="0"/>
                <a:cs typeface="Times New Roman" panose="02020603050405020304" pitchFamily="18" charset="0"/>
              </a:rPr>
              <a:t> </a:t>
            </a:r>
            <a:r>
              <a:rPr lang="sr-Latn-BA" sz="2400" smtClean="0">
                <a:latin typeface="Times New Roman" panose="02020603050405020304" pitchFamily="18" charset="0"/>
                <a:cs typeface="Times New Roman" panose="02020603050405020304" pitchFamily="18" charset="0"/>
              </a:rPr>
              <a:t>Izjašnjenje UO:</a:t>
            </a:r>
          </a:p>
          <a:p>
            <a:pPr indent="-342900" algn="just" eaLnBrk="1" hangingPunct="1">
              <a:lnSpc>
                <a:spcPct val="90000"/>
              </a:lnSpc>
              <a:spcBef>
                <a:spcPct val="0"/>
              </a:spcBef>
              <a:buClr>
                <a:srgbClr val="4C4C4C"/>
              </a:buClr>
              <a:buSzPct val="95000"/>
              <a:buFont typeface="Arial" panose="020B0604020202020204" pitchFamily="34" charset="0"/>
              <a:buNone/>
            </a:pPr>
            <a:r>
              <a:rPr lang="sr-Latn-BA" sz="2400" i="1" smtClean="0">
                <a:latin typeface="Times New Roman" panose="02020603050405020304" pitchFamily="18" charset="0"/>
                <a:cs typeface="Times New Roman" panose="02020603050405020304" pitchFamily="18" charset="0"/>
              </a:rPr>
              <a:t>	</a:t>
            </a:r>
            <a:r>
              <a:rPr lang="sr-Latn-BA" i="1" smtClean="0">
                <a:latin typeface="Times New Roman" panose="02020603050405020304" pitchFamily="18" charset="0"/>
                <a:cs typeface="Times New Roman" panose="02020603050405020304" pitchFamily="18" charset="0"/>
              </a:rPr>
              <a:t>„</a:t>
            </a:r>
            <a:r>
              <a:rPr lang="vi-VN" i="1" smtClean="0">
                <a:latin typeface="Times New Roman" panose="02020603050405020304" pitchFamily="18" charset="0"/>
                <a:cs typeface="Times New Roman" panose="02020603050405020304" pitchFamily="18" charset="0"/>
              </a:rPr>
              <a:t>...</a:t>
            </a:r>
            <a:r>
              <a:rPr lang="sr-Latn-BA" i="1" smtClean="0">
                <a:latin typeface="Times New Roman" panose="02020603050405020304" pitchFamily="18" charset="0"/>
                <a:cs typeface="Times New Roman" panose="02020603050405020304" pitchFamily="18" charset="0"/>
              </a:rPr>
              <a:t>Dostavljena Punomoć nije pravovaljana jer pravovaljana Punomoć sadrži potvrdu nadležnog organa da je pred istim potpisnik punomoći priznao potpis kao svoj, pri čemu nadležni organ ne odgovara za sadržaj punpmoći, niti je dužan utvrđivati da li su učesnici ovlašteni za dotičan posao.“</a:t>
            </a:r>
            <a:endParaRPr lang="vi-VN" i="1" smtClean="0">
              <a:latin typeface="Times New Roman" panose="02020603050405020304" pitchFamily="18" charset="0"/>
              <a:cs typeface="Times New Roman" panose="02020603050405020304" pitchFamily="18" charset="0"/>
            </a:endParaRPr>
          </a:p>
          <a:p>
            <a:pPr indent="-342900" algn="just" eaLnBrk="1" hangingPunct="1">
              <a:lnSpc>
                <a:spcPct val="90000"/>
              </a:lnSpc>
              <a:buSzPct val="95000"/>
              <a:buFont typeface="Wingdings" panose="05000000000000000000" pitchFamily="2" charset="2"/>
              <a:buChar char="Ø"/>
            </a:pPr>
            <a:r>
              <a:rPr lang="bs-Latn-BA" sz="2400" i="1" smtClean="0">
                <a:latin typeface="Times New Roman" panose="02020603050405020304" pitchFamily="18" charset="0"/>
                <a:cs typeface="Times New Roman" panose="02020603050405020304" pitchFamily="18" charset="0"/>
              </a:rPr>
              <a:t> </a:t>
            </a:r>
            <a:r>
              <a:rPr lang="bs-Latn-BA" sz="2400" smtClean="0">
                <a:latin typeface="Times New Roman" panose="02020603050405020304" pitchFamily="18" charset="0"/>
                <a:cs typeface="Times New Roman" panose="02020603050405020304" pitchFamily="18" charset="0"/>
              </a:rPr>
              <a:t>Rješenje URŽ-a:</a:t>
            </a:r>
          </a:p>
          <a:p>
            <a:pPr indent="-342900" algn="just" eaLnBrk="1" hangingPunct="1">
              <a:lnSpc>
                <a:spcPct val="90000"/>
              </a:lnSpc>
              <a:spcBef>
                <a:spcPct val="0"/>
              </a:spcBef>
              <a:buSzPct val="95000"/>
              <a:buFont typeface="Arial" panose="020B0604020202020204" pitchFamily="34" charset="0"/>
              <a:buNone/>
            </a:pPr>
            <a:r>
              <a:rPr lang="bs-Latn-BA" sz="2400" smtClean="0">
                <a:latin typeface="Times New Roman" panose="02020603050405020304" pitchFamily="18" charset="0"/>
                <a:cs typeface="Times New Roman" panose="02020603050405020304" pitchFamily="18" charset="0"/>
              </a:rPr>
              <a:t>	</a:t>
            </a:r>
            <a:r>
              <a:rPr lang="bs-Latn-BA" i="1" smtClean="0">
                <a:latin typeface="Times New Roman" panose="02020603050405020304" pitchFamily="18" charset="0"/>
                <a:cs typeface="Times New Roman" panose="02020603050405020304" pitchFamily="18" charset="0"/>
              </a:rPr>
              <a:t>„- UO u TD je naveo uslov - </a:t>
            </a:r>
            <a:r>
              <a:rPr lang="sr-Latn-BA" i="1" smtClean="0">
                <a:latin typeface="Times New Roman" panose="02020603050405020304" pitchFamily="18" charset="0"/>
                <a:cs typeface="Times New Roman" panose="02020603050405020304" pitchFamily="18" charset="0"/>
              </a:rPr>
              <a:t>potpis podnosioca ponude ili ovlaštenog lica na osnovu punomoći koja u tom slučaju mora biti priložena u originalu ili ovjerenoj kopiji, bez preciziranja šta ista mora da sadrži.</a:t>
            </a:r>
          </a:p>
          <a:p>
            <a:pPr indent="-342900" algn="just" eaLnBrk="1" hangingPunct="1">
              <a:lnSpc>
                <a:spcPct val="90000"/>
              </a:lnSpc>
              <a:spcBef>
                <a:spcPct val="0"/>
              </a:spcBef>
              <a:buSzPct val="95000"/>
              <a:buFont typeface="Arial" panose="020B0604020202020204" pitchFamily="34" charset="0"/>
              <a:buNone/>
            </a:pPr>
            <a:r>
              <a:rPr lang="sr-Latn-BA" i="1" smtClean="0">
                <a:latin typeface="Times New Roman" panose="02020603050405020304" pitchFamily="18" charset="0"/>
                <a:cs typeface="Times New Roman" panose="02020603050405020304" pitchFamily="18" charset="0"/>
              </a:rPr>
              <a:t>	- ponuđač dostavio ovjerenu kopiju Punomoći koja je izdata na memorandumu ponuđača, potpisana od strane ovlaštenih osoba i ovjerena od strane nadležnog organa.</a:t>
            </a:r>
          </a:p>
          <a:p>
            <a:pPr indent="-342900" algn="just" eaLnBrk="1" hangingPunct="1">
              <a:lnSpc>
                <a:spcPct val="90000"/>
              </a:lnSpc>
              <a:spcBef>
                <a:spcPct val="0"/>
              </a:spcBef>
              <a:buSzPct val="95000"/>
              <a:buFont typeface="Arial" panose="020B0604020202020204" pitchFamily="34" charset="0"/>
              <a:buNone/>
            </a:pPr>
            <a:r>
              <a:rPr lang="sr-Latn-BA" i="1" smtClean="0">
                <a:latin typeface="Times New Roman" panose="02020603050405020304" pitchFamily="18" charset="0"/>
                <a:cs typeface="Times New Roman" panose="02020603050405020304" pitchFamily="18" charset="0"/>
              </a:rPr>
              <a:t>	- ukoliko UO sumnja u pravovaljanost Punomoći ima mogućnosta da postupi u skladu sa članom 52. stav (2) ZUP-a.“</a:t>
            </a:r>
            <a:endParaRPr lang="bs-Latn-BA" i="1" smtClean="0">
              <a:latin typeface="Times New Roman" panose="02020603050405020304" pitchFamily="18" charset="0"/>
              <a:cs typeface="Times New Roman" panose="02020603050405020304" pitchFamily="18" charset="0"/>
            </a:endParaRPr>
          </a:p>
          <a:p>
            <a:pPr indent="-342900" algn="just" eaLnBrk="1" hangingPunct="1">
              <a:lnSpc>
                <a:spcPct val="90000"/>
              </a:lnSpc>
              <a:buClr>
                <a:srgbClr val="4C4C4C"/>
              </a:buClr>
              <a:buSzPct val="95000"/>
              <a:buFont typeface="Arial" panose="020B0604020202020204" pitchFamily="34" charset="0"/>
              <a:buNone/>
            </a:pPr>
            <a:endParaRPr lang="vi-VN" altLang="sr-Latn-RS" sz="24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96778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075613" cy="417512"/>
          </a:xfrm>
        </p:spPr>
        <p:txBody>
          <a:bodyPr>
            <a:normAutofit fontScale="90000"/>
          </a:bodyPr>
          <a:lstStyle/>
          <a:p>
            <a:pPr eaLnBrk="1" fontAlgn="auto" hangingPunct="1">
              <a:spcAft>
                <a:spcPts val="0"/>
              </a:spcAft>
              <a:defRPr/>
            </a:pPr>
            <a:r>
              <a:rPr lang="pl-PL" altLang="sr-Latn-RS" sz="3200" dirty="0" err="1" smtClean="0">
                <a:latin typeface="Times New Roman" panose="02020603050405020304" pitchFamily="18" charset="0"/>
                <a:cs typeface="Times New Roman" panose="02020603050405020304" pitchFamily="18" charset="0"/>
              </a:rPr>
              <a:t>Slučajevi</a:t>
            </a:r>
            <a:r>
              <a:rPr lang="pl-PL" altLang="sr-Latn-RS" sz="3200" dirty="0" smtClean="0">
                <a:latin typeface="Times New Roman" panose="02020603050405020304" pitchFamily="18" charset="0"/>
                <a:cs typeface="Times New Roman" panose="02020603050405020304" pitchFamily="18" charset="0"/>
              </a:rPr>
              <a:t> </a:t>
            </a:r>
            <a:r>
              <a:rPr lang="pl-PL" altLang="sr-Latn-RS" sz="3200" dirty="0" err="1" smtClean="0">
                <a:latin typeface="Times New Roman" panose="02020603050405020304" pitchFamily="18" charset="0"/>
                <a:cs typeface="Times New Roman" panose="02020603050405020304" pitchFamily="18" charset="0"/>
              </a:rPr>
              <a:t>iz</a:t>
            </a:r>
            <a:r>
              <a:rPr lang="pl-PL" altLang="sr-Latn-RS" sz="3200" dirty="0" smtClean="0">
                <a:latin typeface="Times New Roman" panose="02020603050405020304" pitchFamily="18" charset="0"/>
                <a:cs typeface="Times New Roman" panose="02020603050405020304" pitchFamily="18" charset="0"/>
              </a:rPr>
              <a:t> </a:t>
            </a:r>
            <a:r>
              <a:rPr lang="pl-PL" altLang="sr-Latn-RS" sz="3200" dirty="0" err="1" smtClean="0">
                <a:latin typeface="Times New Roman" panose="02020603050405020304" pitchFamily="18" charset="0"/>
                <a:cs typeface="Times New Roman" panose="02020603050405020304" pitchFamily="18" charset="0"/>
              </a:rPr>
              <a:t>prakse</a:t>
            </a:r>
            <a:r>
              <a:rPr lang="pl-PL" altLang="sr-Latn-RS" sz="3200" dirty="0" smtClean="0">
                <a:latin typeface="Times New Roman" panose="02020603050405020304" pitchFamily="18" charset="0"/>
                <a:cs typeface="Times New Roman" panose="02020603050405020304" pitchFamily="18" charset="0"/>
              </a:rPr>
              <a:t> – </a:t>
            </a:r>
            <a:r>
              <a:rPr lang="pl-PL" altLang="sr-Latn-RS" sz="3200" dirty="0" err="1" smtClean="0">
                <a:latin typeface="Times New Roman" panose="02020603050405020304" pitchFamily="18" charset="0"/>
                <a:cs typeface="Times New Roman" panose="02020603050405020304" pitchFamily="18" charset="0"/>
              </a:rPr>
              <a:t>žalbeni</a:t>
            </a:r>
            <a:r>
              <a:rPr lang="pl-PL" altLang="sr-Latn-RS" sz="3200" dirty="0" smtClean="0">
                <a:latin typeface="Times New Roman" panose="02020603050405020304" pitchFamily="18" charset="0"/>
                <a:cs typeface="Times New Roman" panose="02020603050405020304" pitchFamily="18" charset="0"/>
              </a:rPr>
              <a:t> </a:t>
            </a:r>
            <a:r>
              <a:rPr lang="pl-PL" altLang="sr-Latn-RS" sz="3200" dirty="0" err="1" smtClean="0">
                <a:latin typeface="Times New Roman" panose="02020603050405020304" pitchFamily="18" charset="0"/>
                <a:cs typeface="Times New Roman" panose="02020603050405020304" pitchFamily="18" charset="0"/>
              </a:rPr>
              <a:t>navod</a:t>
            </a:r>
            <a:r>
              <a:rPr lang="pl-PL" altLang="sr-Latn-RS" sz="3200" dirty="0" smtClean="0">
                <a:latin typeface="Times New Roman" panose="02020603050405020304" pitchFamily="18" charset="0"/>
                <a:cs typeface="Times New Roman" panose="02020603050405020304" pitchFamily="18" charset="0"/>
              </a:rPr>
              <a:t>/</a:t>
            </a:r>
            <a:r>
              <a:rPr lang="pl-PL" altLang="sr-Latn-RS" sz="3200" dirty="0" err="1" smtClean="0">
                <a:latin typeface="Times New Roman" panose="02020603050405020304" pitchFamily="18" charset="0"/>
                <a:cs typeface="Times New Roman" panose="02020603050405020304" pitchFamily="18" charset="0"/>
              </a:rPr>
              <a:t>Rješenje</a:t>
            </a:r>
            <a:r>
              <a:rPr lang="pl-PL" altLang="sr-Latn-RS" sz="3200" dirty="0" smtClean="0">
                <a:latin typeface="Times New Roman" panose="02020603050405020304" pitchFamily="18" charset="0"/>
                <a:cs typeface="Times New Roman" panose="02020603050405020304" pitchFamily="18" charset="0"/>
              </a:rPr>
              <a:t> URŽ-a</a:t>
            </a:r>
            <a:endParaRPr lang="pl-PL" altLang="sr-Latn-RS" sz="3200" dirty="0">
              <a:latin typeface="Times New Roman" panose="02020603050405020304" pitchFamily="18" charset="0"/>
              <a:cs typeface="Times New Roman" panose="02020603050405020304" pitchFamily="18" charset="0"/>
            </a:endParaRPr>
          </a:p>
        </p:txBody>
      </p:sp>
      <p:sp>
        <p:nvSpPr>
          <p:cNvPr id="108547" name="Content Placeholder 2"/>
          <p:cNvSpPr>
            <a:spLocks noGrp="1"/>
          </p:cNvSpPr>
          <p:nvPr>
            <p:ph idx="1"/>
          </p:nvPr>
        </p:nvSpPr>
        <p:spPr>
          <a:xfrm>
            <a:off x="250825" y="765175"/>
            <a:ext cx="8736013" cy="5948363"/>
          </a:xfrm>
        </p:spPr>
        <p:txBody>
          <a:bodyPr/>
          <a:lstStyle/>
          <a:p>
            <a:pPr marL="0" indent="0" algn="just" eaLnBrk="1" hangingPunct="1">
              <a:spcBef>
                <a:spcPct val="0"/>
              </a:spcBef>
              <a:spcAft>
                <a:spcPts val="600"/>
              </a:spcAft>
              <a:buNone/>
            </a:pPr>
            <a:endParaRPr lang="sr-Latn-BA" altLang="sr-Latn-RS" sz="2400" dirty="0" smtClean="0">
              <a:latin typeface="Times New Roman" panose="02020603050405020304" pitchFamily="18" charset="0"/>
              <a:cs typeface="Times New Roman" panose="02020603050405020304" pitchFamily="18" charset="0"/>
            </a:endParaRPr>
          </a:p>
          <a:p>
            <a:pPr indent="-342900" algn="just" eaLnBrk="1" hangingPunct="1">
              <a:spcBef>
                <a:spcPct val="0"/>
              </a:spcBef>
              <a:spcAft>
                <a:spcPts val="600"/>
              </a:spcAft>
              <a:buFont typeface="Wingdings" panose="05000000000000000000" pitchFamily="2" charset="2"/>
              <a:buChar char="Ø"/>
            </a:pPr>
            <a:r>
              <a:rPr lang="sr-Latn-BA" altLang="sr-Latn-RS" sz="2400" dirty="0" smtClean="0">
                <a:latin typeface="Times New Roman" panose="02020603050405020304" pitchFamily="18" charset="0"/>
                <a:cs typeface="Times New Roman" panose="02020603050405020304" pitchFamily="18" charset="0"/>
              </a:rPr>
              <a:t>Žalbeni </a:t>
            </a:r>
            <a:r>
              <a:rPr lang="sr-Latn-BA" altLang="sr-Latn-RS" sz="2400" dirty="0" smtClean="0">
                <a:latin typeface="Times New Roman" panose="02020603050405020304" pitchFamily="18" charset="0"/>
                <a:cs typeface="Times New Roman" panose="02020603050405020304" pitchFamily="18" charset="0"/>
              </a:rPr>
              <a:t>navod – žalba na ponudu odabranog ponuđača:</a:t>
            </a:r>
          </a:p>
          <a:p>
            <a:pPr indent="-342900" algn="just" eaLnBrk="1" hangingPunct="1">
              <a:spcBef>
                <a:spcPct val="0"/>
              </a:spcBef>
              <a:buClr>
                <a:srgbClr val="4C4C4C"/>
              </a:buClr>
              <a:buSzPct val="95000"/>
              <a:buFont typeface="Arial" panose="020B0604020202020204" pitchFamily="34" charset="0"/>
              <a:buNone/>
            </a:pPr>
            <a:r>
              <a:rPr lang="sr-Latn-BA" sz="2400" dirty="0" smtClean="0">
                <a:latin typeface="Times New Roman" panose="02020603050405020304" pitchFamily="18" charset="0"/>
                <a:cs typeface="Times New Roman" panose="02020603050405020304" pitchFamily="18" charset="0"/>
              </a:rPr>
              <a:t>	</a:t>
            </a:r>
            <a:r>
              <a:rPr lang="bs-Latn-BA" i="1" dirty="0" smtClean="0">
                <a:latin typeface="Times New Roman" panose="02020603050405020304" pitchFamily="18" charset="0"/>
                <a:cs typeface="Times New Roman" panose="02020603050405020304" pitchFamily="18" charset="0"/>
              </a:rPr>
              <a:t>- Nije naveden period važenja ponude	</a:t>
            </a:r>
          </a:p>
          <a:p>
            <a:pPr indent="-342900" algn="just" eaLnBrk="1" hangingPunct="1">
              <a:spcBef>
                <a:spcPct val="0"/>
              </a:spcBef>
              <a:buClr>
                <a:srgbClr val="4C4C4C"/>
              </a:buClr>
              <a:buSzPct val="95000"/>
              <a:buFont typeface="Arial" panose="020B0604020202020204" pitchFamily="34" charset="0"/>
              <a:buNone/>
            </a:pPr>
            <a:r>
              <a:rPr lang="bs-Latn-BA" i="1" dirty="0" smtClean="0">
                <a:latin typeface="Times New Roman" panose="02020603050405020304" pitchFamily="18" charset="0"/>
                <a:cs typeface="Times New Roman" panose="02020603050405020304" pitchFamily="18" charset="0"/>
              </a:rPr>
              <a:t>	- Nisu numerisane strane ponude, već listovi.</a:t>
            </a:r>
          </a:p>
          <a:p>
            <a:pPr indent="-342900" algn="just" eaLnBrk="1" hangingPunct="1">
              <a:spcBef>
                <a:spcPct val="0"/>
              </a:spcBef>
              <a:buClr>
                <a:srgbClr val="4C4C4C"/>
              </a:buClr>
              <a:buSzPct val="95000"/>
              <a:buFont typeface="Arial" panose="020B0604020202020204" pitchFamily="34" charset="0"/>
              <a:buNone/>
            </a:pPr>
            <a:r>
              <a:rPr lang="bs-Latn-BA" i="1" dirty="0" smtClean="0">
                <a:latin typeface="Times New Roman" panose="02020603050405020304" pitchFamily="18" charset="0"/>
                <a:cs typeface="Times New Roman" panose="02020603050405020304" pitchFamily="18" charset="0"/>
              </a:rPr>
              <a:t>	- Nedostaje pečat na nacrtu ugovora</a:t>
            </a:r>
            <a:r>
              <a:rPr lang="bs-Latn-BA" i="1" dirty="0" smtClean="0">
                <a:latin typeface="Times New Roman" panose="02020603050405020304" pitchFamily="18" charset="0"/>
                <a:cs typeface="Times New Roman" panose="02020603050405020304" pitchFamily="18" charset="0"/>
              </a:rPr>
              <a:t>.</a:t>
            </a:r>
          </a:p>
          <a:p>
            <a:pPr indent="-342900" algn="just" eaLnBrk="1" hangingPunct="1">
              <a:spcBef>
                <a:spcPct val="0"/>
              </a:spcBef>
              <a:buClr>
                <a:srgbClr val="4C4C4C"/>
              </a:buClr>
              <a:buSzPct val="95000"/>
              <a:buFont typeface="Arial" panose="020B0604020202020204" pitchFamily="34" charset="0"/>
              <a:buNone/>
            </a:pPr>
            <a:endParaRPr lang="bs-Latn-BA" i="1" dirty="0" smtClean="0">
              <a:latin typeface="Times New Roman" panose="02020603050405020304" pitchFamily="18" charset="0"/>
              <a:cs typeface="Times New Roman" panose="02020603050405020304" pitchFamily="18" charset="0"/>
            </a:endParaRPr>
          </a:p>
          <a:p>
            <a:pPr indent="-342900" algn="just" eaLnBrk="1" hangingPunct="1">
              <a:buSzPct val="95000"/>
              <a:buFont typeface="Wingdings" panose="05000000000000000000" pitchFamily="2" charset="2"/>
              <a:buChar char="Ø"/>
            </a:pPr>
            <a:r>
              <a:rPr lang="bs-Latn-BA" sz="2400" dirty="0" smtClean="0">
                <a:latin typeface="Times New Roman" panose="02020603050405020304" pitchFamily="18" charset="0"/>
                <a:cs typeface="Times New Roman" panose="02020603050405020304" pitchFamily="18" charset="0"/>
              </a:rPr>
              <a:t>Rješenje URŽ-a:</a:t>
            </a:r>
          </a:p>
          <a:p>
            <a:pPr indent="-342900" algn="just" eaLnBrk="1" hangingPunct="1">
              <a:spcBef>
                <a:spcPct val="0"/>
              </a:spcBef>
              <a:buSzPct val="95000"/>
              <a:buFont typeface="Arial" panose="020B0604020202020204" pitchFamily="34" charset="0"/>
              <a:buNone/>
            </a:pPr>
            <a:r>
              <a:rPr lang="bs-Latn-BA" sz="2400" dirty="0" smtClean="0">
                <a:latin typeface="Times New Roman" panose="02020603050405020304" pitchFamily="18" charset="0"/>
                <a:cs typeface="Times New Roman" panose="02020603050405020304" pitchFamily="18" charset="0"/>
              </a:rPr>
              <a:t>	</a:t>
            </a:r>
            <a:r>
              <a:rPr lang="bs-Latn-BA" i="1" dirty="0" smtClean="0">
                <a:latin typeface="Times New Roman" panose="02020603050405020304" pitchFamily="18" charset="0"/>
                <a:cs typeface="Times New Roman" panose="02020603050405020304" pitchFamily="18" charset="0"/>
              </a:rPr>
              <a:t>- Član 60. ZJN – ukoliko nije naveden period važenja ponude, </a:t>
            </a:r>
            <a:r>
              <a:rPr lang="bs-Latn-BA" i="1" dirty="0" smtClean="0">
                <a:latin typeface="Times New Roman" panose="02020603050405020304" pitchFamily="18" charset="0"/>
                <a:cs typeface="Times New Roman" panose="02020603050405020304" pitchFamily="18" charset="0"/>
              </a:rPr>
              <a:t>smatra </a:t>
            </a:r>
            <a:r>
              <a:rPr lang="bs-Latn-BA" i="1" dirty="0" smtClean="0">
                <a:latin typeface="Times New Roman" panose="02020603050405020304" pitchFamily="18" charset="0"/>
                <a:cs typeface="Times New Roman" panose="02020603050405020304" pitchFamily="18" charset="0"/>
              </a:rPr>
              <a:t>se da ista važi za period naznačen u TD.</a:t>
            </a:r>
          </a:p>
          <a:p>
            <a:pPr indent="-342900" algn="just" eaLnBrk="1" hangingPunct="1">
              <a:spcBef>
                <a:spcPct val="0"/>
              </a:spcBef>
              <a:buSzPct val="95000"/>
              <a:buFont typeface="Arial" panose="020B0604020202020204" pitchFamily="34" charset="0"/>
              <a:buNone/>
            </a:pPr>
            <a:r>
              <a:rPr lang="bs-Latn-BA" i="1" dirty="0" smtClean="0">
                <a:latin typeface="Times New Roman" panose="02020603050405020304" pitchFamily="18" charset="0"/>
                <a:cs typeface="Times New Roman" panose="02020603050405020304" pitchFamily="18" charset="0"/>
              </a:rPr>
              <a:t>	- </a:t>
            </a:r>
            <a:r>
              <a:rPr lang="sr-Latn-BA" i="1" dirty="0" smtClean="0">
                <a:latin typeface="Times New Roman" panose="02020603050405020304" pitchFamily="18" charset="0"/>
                <a:cs typeface="Times New Roman" panose="02020603050405020304" pitchFamily="18" charset="0"/>
              </a:rPr>
              <a:t>Iako nisu numerisane sve strane, ponuda je čvrsto uvezana, nije </a:t>
            </a:r>
            <a:r>
              <a:rPr lang="sr-Latn-BA" i="1" dirty="0" smtClean="0">
                <a:latin typeface="Times New Roman" panose="02020603050405020304" pitchFamily="18" charset="0"/>
                <a:cs typeface="Times New Roman" panose="02020603050405020304" pitchFamily="18" charset="0"/>
              </a:rPr>
              <a:t>narušen </a:t>
            </a:r>
            <a:r>
              <a:rPr lang="sr-Latn-BA" i="1" dirty="0" smtClean="0">
                <a:latin typeface="Times New Roman" panose="02020603050405020304" pitchFamily="18" charset="0"/>
                <a:cs typeface="Times New Roman" panose="02020603050405020304" pitchFamily="18" charset="0"/>
              </a:rPr>
              <a:t>integritet ponude i ostvaren je kontinuitet u numerisanju </a:t>
            </a:r>
            <a:r>
              <a:rPr lang="sr-Latn-BA" i="1" dirty="0" smtClean="0">
                <a:latin typeface="Times New Roman" panose="02020603050405020304" pitchFamily="18" charset="0"/>
                <a:cs typeface="Times New Roman" panose="02020603050405020304" pitchFamily="18" charset="0"/>
              </a:rPr>
              <a:t>stranica </a:t>
            </a:r>
            <a:r>
              <a:rPr lang="sr-Latn-BA" i="1" dirty="0" smtClean="0">
                <a:latin typeface="Times New Roman" panose="02020603050405020304" pitchFamily="18" charset="0"/>
                <a:cs typeface="Times New Roman" panose="02020603050405020304" pitchFamily="18" charset="0"/>
              </a:rPr>
              <a:t>ponude.</a:t>
            </a:r>
          </a:p>
          <a:p>
            <a:pPr indent="-342900" algn="just" eaLnBrk="1" hangingPunct="1">
              <a:spcBef>
                <a:spcPct val="0"/>
              </a:spcBef>
              <a:buSzPct val="95000"/>
              <a:buFont typeface="Arial" panose="020B0604020202020204" pitchFamily="34" charset="0"/>
              <a:buNone/>
            </a:pPr>
            <a:r>
              <a:rPr lang="sr-Latn-BA" i="1" dirty="0" smtClean="0">
                <a:latin typeface="Times New Roman" panose="02020603050405020304" pitchFamily="18" charset="0"/>
                <a:cs typeface="Times New Roman" panose="02020603050405020304" pitchFamily="18" charset="0"/>
              </a:rPr>
              <a:t>	- TD je zahtjevano da nacrt bude popunjen sa osnovnim elementima 	i potpisan, i ponuđač je postupio u skladu sa zahtjevima TD (nigdje </a:t>
            </a:r>
            <a:r>
              <a:rPr lang="sr-Latn-BA" i="1" dirty="0" smtClean="0">
                <a:latin typeface="Times New Roman" panose="02020603050405020304" pitchFamily="18" charset="0"/>
                <a:cs typeface="Times New Roman" panose="02020603050405020304" pitchFamily="18" charset="0"/>
              </a:rPr>
              <a:t>nije ni </a:t>
            </a:r>
            <a:r>
              <a:rPr lang="sr-Latn-BA" i="1" dirty="0" smtClean="0">
                <a:latin typeface="Times New Roman" panose="02020603050405020304" pitchFamily="18" charset="0"/>
                <a:cs typeface="Times New Roman" panose="02020603050405020304" pitchFamily="18" charset="0"/>
              </a:rPr>
              <a:t>navedena obaveza pečata). </a:t>
            </a:r>
            <a:endParaRPr lang="bs-Latn-BA" i="1" dirty="0" smtClean="0">
              <a:latin typeface="Times New Roman" panose="02020603050405020304" pitchFamily="18" charset="0"/>
              <a:cs typeface="Times New Roman" panose="02020603050405020304" pitchFamily="18" charset="0"/>
            </a:endParaRPr>
          </a:p>
          <a:p>
            <a:pPr indent="-342900" algn="just" eaLnBrk="1" hangingPunct="1">
              <a:buClr>
                <a:srgbClr val="4C4C4C"/>
              </a:buClr>
              <a:buSzPct val="95000"/>
              <a:buFont typeface="Arial" panose="020B0604020202020204" pitchFamily="34" charset="0"/>
              <a:buNone/>
            </a:pPr>
            <a:endParaRPr lang="vi-VN" altLang="sr-Latn-R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291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075613" cy="417512"/>
          </a:xfrm>
        </p:spPr>
        <p:txBody>
          <a:bodyPr>
            <a:normAutofit fontScale="90000"/>
          </a:bodyPr>
          <a:lstStyle/>
          <a:p>
            <a:pPr eaLnBrk="1" fontAlgn="auto" hangingPunct="1">
              <a:spcAft>
                <a:spcPts val="0"/>
              </a:spcAft>
              <a:defRPr/>
            </a:pPr>
            <a:r>
              <a:rPr lang="pl-PL" altLang="sr-Latn-RS" sz="3200" dirty="0" err="1" smtClean="0">
                <a:latin typeface="Times New Roman" panose="02020603050405020304" pitchFamily="18" charset="0"/>
                <a:cs typeface="Times New Roman" panose="02020603050405020304" pitchFamily="18" charset="0"/>
              </a:rPr>
              <a:t>Slučajevi</a:t>
            </a:r>
            <a:r>
              <a:rPr lang="pl-PL" altLang="sr-Latn-RS" sz="3200" dirty="0" smtClean="0">
                <a:latin typeface="Times New Roman" panose="02020603050405020304" pitchFamily="18" charset="0"/>
                <a:cs typeface="Times New Roman" panose="02020603050405020304" pitchFamily="18" charset="0"/>
              </a:rPr>
              <a:t> </a:t>
            </a:r>
            <a:r>
              <a:rPr lang="pl-PL" altLang="sr-Latn-RS" sz="3200" dirty="0" err="1" smtClean="0">
                <a:latin typeface="Times New Roman" panose="02020603050405020304" pitchFamily="18" charset="0"/>
                <a:cs typeface="Times New Roman" panose="02020603050405020304" pitchFamily="18" charset="0"/>
              </a:rPr>
              <a:t>iz</a:t>
            </a:r>
            <a:r>
              <a:rPr lang="pl-PL" altLang="sr-Latn-RS" sz="3200" dirty="0" smtClean="0">
                <a:latin typeface="Times New Roman" panose="02020603050405020304" pitchFamily="18" charset="0"/>
                <a:cs typeface="Times New Roman" panose="02020603050405020304" pitchFamily="18" charset="0"/>
              </a:rPr>
              <a:t> </a:t>
            </a:r>
            <a:r>
              <a:rPr lang="pl-PL" altLang="sr-Latn-RS" sz="3200" dirty="0" err="1" smtClean="0">
                <a:latin typeface="Times New Roman" panose="02020603050405020304" pitchFamily="18" charset="0"/>
                <a:cs typeface="Times New Roman" panose="02020603050405020304" pitchFamily="18" charset="0"/>
              </a:rPr>
              <a:t>prakse</a:t>
            </a:r>
            <a:r>
              <a:rPr lang="pl-PL" altLang="sr-Latn-RS" sz="3200" dirty="0" smtClean="0">
                <a:latin typeface="Times New Roman" panose="02020603050405020304" pitchFamily="18" charset="0"/>
                <a:cs typeface="Times New Roman" panose="02020603050405020304" pitchFamily="18" charset="0"/>
              </a:rPr>
              <a:t> – </a:t>
            </a:r>
            <a:r>
              <a:rPr lang="pl-PL" altLang="sr-Latn-RS" sz="3200" dirty="0" err="1" smtClean="0">
                <a:latin typeface="Times New Roman" panose="02020603050405020304" pitchFamily="18" charset="0"/>
                <a:cs typeface="Times New Roman" panose="02020603050405020304" pitchFamily="18" charset="0"/>
              </a:rPr>
              <a:t>žalbeni</a:t>
            </a:r>
            <a:r>
              <a:rPr lang="pl-PL" altLang="sr-Latn-RS" sz="3200" dirty="0" smtClean="0">
                <a:latin typeface="Times New Roman" panose="02020603050405020304" pitchFamily="18" charset="0"/>
                <a:cs typeface="Times New Roman" panose="02020603050405020304" pitchFamily="18" charset="0"/>
              </a:rPr>
              <a:t> </a:t>
            </a:r>
            <a:r>
              <a:rPr lang="pl-PL" altLang="sr-Latn-RS" sz="3200" dirty="0" err="1" smtClean="0">
                <a:latin typeface="Times New Roman" panose="02020603050405020304" pitchFamily="18" charset="0"/>
                <a:cs typeface="Times New Roman" panose="02020603050405020304" pitchFamily="18" charset="0"/>
              </a:rPr>
              <a:t>navod</a:t>
            </a:r>
            <a:r>
              <a:rPr lang="pl-PL" altLang="sr-Latn-RS" sz="3200" dirty="0" smtClean="0">
                <a:latin typeface="Times New Roman" panose="02020603050405020304" pitchFamily="18" charset="0"/>
                <a:cs typeface="Times New Roman" panose="02020603050405020304" pitchFamily="18" charset="0"/>
              </a:rPr>
              <a:t>/</a:t>
            </a:r>
            <a:r>
              <a:rPr lang="pl-PL" altLang="sr-Latn-RS" sz="3200" dirty="0" err="1" smtClean="0">
                <a:latin typeface="Times New Roman" panose="02020603050405020304" pitchFamily="18" charset="0"/>
                <a:cs typeface="Times New Roman" panose="02020603050405020304" pitchFamily="18" charset="0"/>
              </a:rPr>
              <a:t>Rješenje</a:t>
            </a:r>
            <a:r>
              <a:rPr lang="pl-PL" altLang="sr-Latn-RS" sz="3200" dirty="0" smtClean="0">
                <a:latin typeface="Times New Roman" panose="02020603050405020304" pitchFamily="18" charset="0"/>
                <a:cs typeface="Times New Roman" panose="02020603050405020304" pitchFamily="18" charset="0"/>
              </a:rPr>
              <a:t> URŽ-a</a:t>
            </a:r>
            <a:endParaRPr lang="pl-PL" altLang="sr-Latn-RS" sz="3200" dirty="0">
              <a:latin typeface="Times New Roman" panose="02020603050405020304" pitchFamily="18" charset="0"/>
              <a:cs typeface="Times New Roman" panose="02020603050405020304" pitchFamily="18" charset="0"/>
            </a:endParaRPr>
          </a:p>
        </p:txBody>
      </p:sp>
      <p:sp>
        <p:nvSpPr>
          <p:cNvPr id="112643" name="Content Placeholder 2"/>
          <p:cNvSpPr>
            <a:spLocks noGrp="1"/>
          </p:cNvSpPr>
          <p:nvPr>
            <p:ph idx="1"/>
          </p:nvPr>
        </p:nvSpPr>
        <p:spPr>
          <a:xfrm>
            <a:off x="250825" y="765175"/>
            <a:ext cx="8736013" cy="5948363"/>
          </a:xfrm>
        </p:spPr>
        <p:txBody>
          <a:bodyPr/>
          <a:lstStyle/>
          <a:p>
            <a:pPr marL="0" indent="0" algn="just" eaLnBrk="1" hangingPunct="1">
              <a:spcBef>
                <a:spcPct val="0"/>
              </a:spcBef>
              <a:spcAft>
                <a:spcPts val="600"/>
              </a:spcAft>
              <a:buNone/>
            </a:pPr>
            <a:endParaRPr lang="sr-Latn-BA" altLang="sr-Latn-RS" sz="2400" dirty="0" smtClean="0">
              <a:latin typeface="Times New Roman" panose="02020603050405020304" pitchFamily="18" charset="0"/>
              <a:cs typeface="Times New Roman" panose="02020603050405020304" pitchFamily="18" charset="0"/>
            </a:endParaRPr>
          </a:p>
          <a:p>
            <a:pPr indent="-342900" algn="just" eaLnBrk="1" hangingPunct="1">
              <a:spcBef>
                <a:spcPct val="0"/>
              </a:spcBef>
              <a:spcAft>
                <a:spcPts val="600"/>
              </a:spcAft>
              <a:buFont typeface="Wingdings" panose="05000000000000000000" pitchFamily="2" charset="2"/>
              <a:buChar char="Ø"/>
            </a:pPr>
            <a:r>
              <a:rPr lang="sr-Latn-BA" altLang="sr-Latn-RS" sz="2400" dirty="0" smtClean="0">
                <a:latin typeface="Times New Roman" panose="02020603050405020304" pitchFamily="18" charset="0"/>
                <a:cs typeface="Times New Roman" panose="02020603050405020304" pitchFamily="18" charset="0"/>
              </a:rPr>
              <a:t>Žalbeni </a:t>
            </a:r>
            <a:r>
              <a:rPr lang="sr-Latn-BA" altLang="sr-Latn-RS" sz="2400" dirty="0" smtClean="0">
                <a:latin typeface="Times New Roman" panose="02020603050405020304" pitchFamily="18" charset="0"/>
                <a:cs typeface="Times New Roman" panose="02020603050405020304" pitchFamily="18" charset="0"/>
              </a:rPr>
              <a:t>navod – grupa ponuđača:</a:t>
            </a:r>
          </a:p>
          <a:p>
            <a:pPr indent="-342900" algn="just" eaLnBrk="1" hangingPunct="1">
              <a:spcBef>
                <a:spcPct val="0"/>
              </a:spcBef>
              <a:buClr>
                <a:srgbClr val="4C4C4C"/>
              </a:buClr>
              <a:buSzPct val="95000"/>
              <a:buFont typeface="Arial" panose="020B0604020202020204" pitchFamily="34" charset="0"/>
              <a:buNone/>
            </a:pPr>
            <a:r>
              <a:rPr lang="sr-Latn-BA" sz="2400" dirty="0" smtClean="0">
                <a:latin typeface="Times New Roman" panose="02020603050405020304" pitchFamily="18" charset="0"/>
                <a:cs typeface="Times New Roman" panose="02020603050405020304" pitchFamily="18" charset="0"/>
              </a:rPr>
              <a:t>	</a:t>
            </a:r>
            <a:r>
              <a:rPr lang="bs-Latn-BA" i="1" dirty="0" smtClean="0">
                <a:latin typeface="Times New Roman" panose="02020603050405020304" pitchFamily="18" charset="0"/>
                <a:cs typeface="Times New Roman" panose="02020603050405020304" pitchFamily="18" charset="0"/>
              </a:rPr>
              <a:t>„UO odbacio ponudu grupe ponuđača iz razloga što nosilac grupe ponuđača nije dostavio Licencu za obavljanje građevinskih radova za svoje preduzeće, već za člana grupe ponuđača</a:t>
            </a:r>
            <a:r>
              <a:rPr lang="bs-Latn-BA" i="1" dirty="0" smtClean="0">
                <a:latin typeface="Times New Roman" panose="02020603050405020304" pitchFamily="18" charset="0"/>
                <a:cs typeface="Times New Roman" panose="02020603050405020304" pitchFamily="18" charset="0"/>
              </a:rPr>
              <a:t>.“</a:t>
            </a:r>
          </a:p>
          <a:p>
            <a:pPr indent="-342900" algn="just" eaLnBrk="1" hangingPunct="1">
              <a:spcBef>
                <a:spcPct val="0"/>
              </a:spcBef>
              <a:buClr>
                <a:srgbClr val="4C4C4C"/>
              </a:buClr>
              <a:buSzPct val="95000"/>
              <a:buFont typeface="Arial" panose="020B0604020202020204" pitchFamily="34" charset="0"/>
              <a:buNone/>
            </a:pPr>
            <a:endParaRPr lang="bs-Latn-BA" i="1" dirty="0" smtClean="0">
              <a:latin typeface="Times New Roman" panose="02020603050405020304" pitchFamily="18" charset="0"/>
              <a:cs typeface="Times New Roman" panose="02020603050405020304" pitchFamily="18" charset="0"/>
            </a:endParaRPr>
          </a:p>
          <a:p>
            <a:pPr indent="-342900" algn="just" eaLnBrk="1" hangingPunct="1">
              <a:buSzPct val="95000"/>
              <a:buFont typeface="Wingdings" panose="05000000000000000000" pitchFamily="2" charset="2"/>
              <a:buChar char="Ø"/>
            </a:pPr>
            <a:r>
              <a:rPr lang="bs-Latn-BA" sz="2400" dirty="0" smtClean="0">
                <a:latin typeface="Times New Roman" panose="02020603050405020304" pitchFamily="18" charset="0"/>
                <a:cs typeface="Times New Roman" panose="02020603050405020304" pitchFamily="18" charset="0"/>
              </a:rPr>
              <a:t>Rješenje URŽ-a:</a:t>
            </a:r>
          </a:p>
          <a:p>
            <a:pPr indent="-342900" algn="just" eaLnBrk="1" hangingPunct="1">
              <a:spcBef>
                <a:spcPct val="0"/>
              </a:spcBef>
              <a:buSzPct val="95000"/>
              <a:buFont typeface="Arial" panose="020B0604020202020204" pitchFamily="34" charset="0"/>
              <a:buNone/>
            </a:pPr>
            <a:r>
              <a:rPr lang="bs-Latn-BA" sz="2400" dirty="0" smtClean="0">
                <a:latin typeface="Times New Roman" panose="02020603050405020304" pitchFamily="18" charset="0"/>
                <a:cs typeface="Times New Roman" panose="02020603050405020304" pitchFamily="18" charset="0"/>
              </a:rPr>
              <a:t>	</a:t>
            </a:r>
            <a:r>
              <a:rPr lang="bs-Latn-BA" i="1" dirty="0" smtClean="0">
                <a:latin typeface="Times New Roman" panose="02020603050405020304" pitchFamily="18" charset="0"/>
                <a:cs typeface="Times New Roman" panose="02020603050405020304" pitchFamily="18" charset="0"/>
              </a:rPr>
              <a:t>„...U slučaju traženja određenih licenci/ovlaštenja, koji se zahtijevaju određenim materijalnim propisima, kada ponudu dostavlja grupa/konzorcij ponuđača ključno je šta će koji član grupe raditi u toku realizacije ugovora. Ukoliko će svi članovi grupe raditi na izvođenju radova za kojim se materijalnim propisom zahtijeva licenca, onda svaki član grupe mora imati zahtijevanu licencu, a ukoliko neće, onda licencu mora imati samo onaj koji će vršiti konkretne radove (u ovom slučaju to je član grupe ponuđača).“</a:t>
            </a:r>
            <a:endParaRPr lang="vi-VN" altLang="sr-Latn-R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3713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075613" cy="417512"/>
          </a:xfrm>
        </p:spPr>
        <p:txBody>
          <a:bodyPr>
            <a:normAutofit fontScale="90000"/>
          </a:bodyPr>
          <a:lstStyle/>
          <a:p>
            <a:pPr eaLnBrk="1" fontAlgn="auto" hangingPunct="1">
              <a:spcAft>
                <a:spcPts val="0"/>
              </a:spcAft>
              <a:defRPr/>
            </a:pPr>
            <a:r>
              <a:rPr lang="pl-PL" altLang="sr-Latn-RS" sz="3200" dirty="0" err="1" smtClean="0">
                <a:latin typeface="Times New Roman" panose="02020603050405020304" pitchFamily="18" charset="0"/>
                <a:cs typeface="Times New Roman" panose="02020603050405020304" pitchFamily="18" charset="0"/>
              </a:rPr>
              <a:t>Slučajevi</a:t>
            </a:r>
            <a:r>
              <a:rPr lang="pl-PL" altLang="sr-Latn-RS" sz="3200" dirty="0" smtClean="0">
                <a:latin typeface="Times New Roman" panose="02020603050405020304" pitchFamily="18" charset="0"/>
                <a:cs typeface="Times New Roman" panose="02020603050405020304" pitchFamily="18" charset="0"/>
              </a:rPr>
              <a:t> </a:t>
            </a:r>
            <a:r>
              <a:rPr lang="pl-PL" altLang="sr-Latn-RS" sz="3200" dirty="0" err="1" smtClean="0">
                <a:latin typeface="Times New Roman" panose="02020603050405020304" pitchFamily="18" charset="0"/>
                <a:cs typeface="Times New Roman" panose="02020603050405020304" pitchFamily="18" charset="0"/>
              </a:rPr>
              <a:t>iz</a:t>
            </a:r>
            <a:r>
              <a:rPr lang="pl-PL" altLang="sr-Latn-RS" sz="3200" dirty="0" smtClean="0">
                <a:latin typeface="Times New Roman" panose="02020603050405020304" pitchFamily="18" charset="0"/>
                <a:cs typeface="Times New Roman" panose="02020603050405020304" pitchFamily="18" charset="0"/>
              </a:rPr>
              <a:t> </a:t>
            </a:r>
            <a:r>
              <a:rPr lang="pl-PL" altLang="sr-Latn-RS" sz="3200" dirty="0" err="1" smtClean="0">
                <a:latin typeface="Times New Roman" panose="02020603050405020304" pitchFamily="18" charset="0"/>
                <a:cs typeface="Times New Roman" panose="02020603050405020304" pitchFamily="18" charset="0"/>
              </a:rPr>
              <a:t>prakse</a:t>
            </a:r>
            <a:r>
              <a:rPr lang="pl-PL" altLang="sr-Latn-RS" sz="3200" dirty="0" smtClean="0">
                <a:latin typeface="Times New Roman" panose="02020603050405020304" pitchFamily="18" charset="0"/>
                <a:cs typeface="Times New Roman" panose="02020603050405020304" pitchFamily="18" charset="0"/>
              </a:rPr>
              <a:t> – </a:t>
            </a:r>
            <a:r>
              <a:rPr lang="pl-PL" altLang="sr-Latn-RS" sz="3200" dirty="0" err="1" smtClean="0">
                <a:latin typeface="Times New Roman" panose="02020603050405020304" pitchFamily="18" charset="0"/>
                <a:cs typeface="Times New Roman" panose="02020603050405020304" pitchFamily="18" charset="0"/>
              </a:rPr>
              <a:t>žalbeni</a:t>
            </a:r>
            <a:r>
              <a:rPr lang="pl-PL" altLang="sr-Latn-RS" sz="3200" dirty="0" smtClean="0">
                <a:latin typeface="Times New Roman" panose="02020603050405020304" pitchFamily="18" charset="0"/>
                <a:cs typeface="Times New Roman" panose="02020603050405020304" pitchFamily="18" charset="0"/>
              </a:rPr>
              <a:t> </a:t>
            </a:r>
            <a:r>
              <a:rPr lang="pl-PL" altLang="sr-Latn-RS" sz="3200" dirty="0" err="1" smtClean="0">
                <a:latin typeface="Times New Roman" panose="02020603050405020304" pitchFamily="18" charset="0"/>
                <a:cs typeface="Times New Roman" panose="02020603050405020304" pitchFamily="18" charset="0"/>
              </a:rPr>
              <a:t>navod</a:t>
            </a:r>
            <a:r>
              <a:rPr lang="pl-PL" altLang="sr-Latn-RS" sz="3200" dirty="0" smtClean="0">
                <a:latin typeface="Times New Roman" panose="02020603050405020304" pitchFamily="18" charset="0"/>
                <a:cs typeface="Times New Roman" panose="02020603050405020304" pitchFamily="18" charset="0"/>
              </a:rPr>
              <a:t>/</a:t>
            </a:r>
            <a:r>
              <a:rPr lang="pl-PL" altLang="sr-Latn-RS" sz="3200" dirty="0" err="1" smtClean="0">
                <a:latin typeface="Times New Roman" panose="02020603050405020304" pitchFamily="18" charset="0"/>
                <a:cs typeface="Times New Roman" panose="02020603050405020304" pitchFamily="18" charset="0"/>
              </a:rPr>
              <a:t>Rješenje</a:t>
            </a:r>
            <a:r>
              <a:rPr lang="pl-PL" altLang="sr-Latn-RS" sz="3200" dirty="0" smtClean="0">
                <a:latin typeface="Times New Roman" panose="02020603050405020304" pitchFamily="18" charset="0"/>
                <a:cs typeface="Times New Roman" panose="02020603050405020304" pitchFamily="18" charset="0"/>
              </a:rPr>
              <a:t> URŽ-a</a:t>
            </a:r>
            <a:endParaRPr lang="pl-PL" altLang="sr-Latn-RS" sz="3200" dirty="0">
              <a:latin typeface="Times New Roman" panose="02020603050405020304" pitchFamily="18" charset="0"/>
              <a:cs typeface="Times New Roman" panose="02020603050405020304" pitchFamily="18" charset="0"/>
            </a:endParaRPr>
          </a:p>
        </p:txBody>
      </p:sp>
      <p:sp>
        <p:nvSpPr>
          <p:cNvPr id="120835" name="Content Placeholder 2"/>
          <p:cNvSpPr>
            <a:spLocks noGrp="1"/>
          </p:cNvSpPr>
          <p:nvPr>
            <p:ph idx="1"/>
          </p:nvPr>
        </p:nvSpPr>
        <p:spPr>
          <a:xfrm>
            <a:off x="250825" y="765175"/>
            <a:ext cx="8736013" cy="5948363"/>
          </a:xfrm>
        </p:spPr>
        <p:txBody>
          <a:bodyPr/>
          <a:lstStyle/>
          <a:p>
            <a:pPr indent="-342900" algn="just">
              <a:lnSpc>
                <a:spcPct val="80000"/>
              </a:lnSpc>
              <a:buClr>
                <a:srgbClr val="4C4C4C"/>
              </a:buClr>
              <a:buSzPct val="95000"/>
              <a:buFont typeface="Wingdings" panose="05000000000000000000" pitchFamily="2" charset="2"/>
              <a:buChar char="Ø"/>
            </a:pPr>
            <a:endParaRPr lang="sr-Latn-BA" altLang="sr-Latn-RS" sz="2600" smtClean="0">
              <a:latin typeface="Times New Roman" panose="02020603050405020304" pitchFamily="18" charset="0"/>
              <a:cs typeface="Times New Roman" panose="02020603050405020304" pitchFamily="18" charset="0"/>
            </a:endParaRPr>
          </a:p>
          <a:p>
            <a:pPr indent="-342900" algn="just">
              <a:lnSpc>
                <a:spcPct val="80000"/>
              </a:lnSpc>
              <a:buSzPct val="95000"/>
              <a:buFont typeface="Wingdings" panose="05000000000000000000" pitchFamily="2" charset="2"/>
              <a:buChar char="Ø"/>
            </a:pPr>
            <a:r>
              <a:rPr lang="sr-Latn-BA" altLang="sr-Latn-RS" sz="2600" smtClean="0">
                <a:latin typeface="Times New Roman" panose="02020603050405020304" pitchFamily="18" charset="0"/>
                <a:cs typeface="Times New Roman" panose="02020603050405020304" pitchFamily="18" charset="0"/>
              </a:rPr>
              <a:t>Žalbeni navod:</a:t>
            </a:r>
          </a:p>
          <a:p>
            <a:pPr indent="-342900" algn="just">
              <a:lnSpc>
                <a:spcPct val="80000"/>
              </a:lnSpc>
              <a:buClr>
                <a:srgbClr val="4C4C4C"/>
              </a:buClr>
              <a:buSzPct val="95000"/>
              <a:buFont typeface="Arial" panose="020B0604020202020204" pitchFamily="34" charset="0"/>
              <a:buNone/>
            </a:pPr>
            <a:r>
              <a:rPr lang="sr-Latn-BA" altLang="sr-Latn-RS" sz="2600" smtClean="0">
                <a:latin typeface="Times New Roman" panose="02020603050405020304" pitchFamily="18" charset="0"/>
                <a:cs typeface="Times New Roman" panose="02020603050405020304" pitchFamily="18" charset="0"/>
              </a:rPr>
              <a:t>		</a:t>
            </a:r>
            <a:r>
              <a:rPr lang="sr-Latn-BA" altLang="sr-Latn-RS" smtClean="0">
                <a:solidFill>
                  <a:srgbClr val="000000"/>
                </a:solidFill>
                <a:latin typeface="Times New Roman" panose="02020603050405020304" pitchFamily="18" charset="0"/>
                <a:cs typeface="Times New Roman" panose="02020603050405020304" pitchFamily="18" charset="0"/>
              </a:rPr>
              <a:t> - </a:t>
            </a:r>
            <a:r>
              <a:rPr lang="bs-Latn-BA" i="1" smtClean="0">
                <a:solidFill>
                  <a:srgbClr val="000000"/>
                </a:solidFill>
                <a:latin typeface="Times New Roman" panose="02020603050405020304" pitchFamily="18" charset="0"/>
                <a:cs typeface="Times New Roman" panose="02020603050405020304" pitchFamily="18" charset="0"/>
              </a:rPr>
              <a:t>“</a:t>
            </a:r>
            <a:r>
              <a:rPr lang="vi-VN" i="1" smtClean="0">
                <a:solidFill>
                  <a:srgbClr val="000000"/>
                </a:solidFill>
                <a:latin typeface="Times New Roman" panose="02020603050405020304" pitchFamily="18" charset="0"/>
                <a:cs typeface="Times New Roman" panose="02020603050405020304" pitchFamily="18" charset="0"/>
              </a:rPr>
              <a:t>...Neusklađenost sa zahtjevima iz TD se odnosi na povjerljive informacije (Aneks 9). Izabrani ponuđač u svojoj ponudi je u Aneksu 9 samo jednom kosom linijom prekrižio tabelu gdje je trebao upisati da li ima povjerljivih informacija u njegovoj ponudi i ako ima koje su to povjerljive informacije. U Aneksu 9 tenderske dokumentacije u dijelu „NAPOMENA“ jasno piše da su ponuđači dužni popuniti obrazac povjerljive informacije. Logično je da je izabrani ponuđač trebao slovima/riječima napisati da ima ili nema povjerljivih informacija...</a:t>
            </a:r>
            <a:r>
              <a:rPr lang="sr-Latn-BA" i="1" smtClean="0">
                <a:solidFill>
                  <a:srgbClr val="000000"/>
                </a:solidFill>
                <a:latin typeface="Times New Roman" panose="02020603050405020304" pitchFamily="18" charset="0"/>
                <a:cs typeface="Times New Roman" panose="02020603050405020304" pitchFamily="18" charset="0"/>
              </a:rPr>
              <a:t>“ </a:t>
            </a:r>
          </a:p>
          <a:p>
            <a:pPr indent="-342900" algn="just">
              <a:lnSpc>
                <a:spcPct val="80000"/>
              </a:lnSpc>
              <a:buClr>
                <a:srgbClr val="4C4C4C"/>
              </a:buClr>
              <a:buSzPct val="95000"/>
              <a:buFont typeface="Arial" panose="020B0604020202020204" pitchFamily="34" charset="0"/>
              <a:buNone/>
            </a:pPr>
            <a:endParaRPr lang="sr-Latn-BA" altLang="sr-Latn-RS" i="1" smtClean="0">
              <a:solidFill>
                <a:srgbClr val="000000"/>
              </a:solidFill>
              <a:latin typeface="Times New Roman" panose="02020603050405020304" pitchFamily="18" charset="0"/>
              <a:cs typeface="Times New Roman" panose="02020603050405020304" pitchFamily="18" charset="0"/>
            </a:endParaRPr>
          </a:p>
          <a:p>
            <a:pPr indent="-342900" algn="just">
              <a:lnSpc>
                <a:spcPct val="80000"/>
              </a:lnSpc>
              <a:buSzPct val="95000"/>
              <a:buFont typeface="Wingdings" panose="05000000000000000000" pitchFamily="2" charset="2"/>
              <a:buChar char="Ø"/>
            </a:pPr>
            <a:r>
              <a:rPr lang="sr-Latn-BA" altLang="sr-Latn-RS" smtClean="0">
                <a:latin typeface="Times New Roman" panose="02020603050405020304" pitchFamily="18" charset="0"/>
                <a:cs typeface="Times New Roman" panose="02020603050405020304" pitchFamily="18" charset="0"/>
              </a:rPr>
              <a:t>Rješenje URŽ/KRŽ-a</a:t>
            </a:r>
          </a:p>
          <a:p>
            <a:pPr indent="-342900" algn="just">
              <a:lnSpc>
                <a:spcPct val="80000"/>
              </a:lnSpc>
              <a:spcBef>
                <a:spcPct val="0"/>
              </a:spcBef>
              <a:spcAft>
                <a:spcPts val="600"/>
              </a:spcAft>
              <a:buFont typeface="Arial" panose="020B0604020202020204" pitchFamily="34" charset="0"/>
              <a:buNone/>
            </a:pPr>
            <a:r>
              <a:rPr lang="sr-Latn-BA" altLang="sr-Latn-RS" smtClean="0">
                <a:latin typeface="Times New Roman" panose="02020603050405020304" pitchFamily="18" charset="0"/>
                <a:cs typeface="Times New Roman" panose="02020603050405020304" pitchFamily="18" charset="0"/>
              </a:rPr>
              <a:t>		- </a:t>
            </a:r>
            <a:r>
              <a:rPr lang="vi-VN" altLang="sr-Latn-RS" i="1" smtClean="0">
                <a:latin typeface="Times New Roman" panose="02020603050405020304" pitchFamily="18" charset="0"/>
                <a:cs typeface="Times New Roman" panose="02020603050405020304" pitchFamily="18" charset="0"/>
              </a:rPr>
              <a:t>„... Iz predmetnog konkludentnog postupanja predmetnog ponuđača pri pripremi sadržaja njegove ponude-precrtavanja predmetne tabele naslovljene kao Povjerljive informacije može posredno zaključiti da se radi o prećutnoj izjavi u smislu negativnog određenja predmetnog ponuđača da u predmetnoj ponudi bilo koja informacija sadržana u predmetnoj ponudi, nosi obilježje povjerljivih informacija...“</a:t>
            </a:r>
          </a:p>
          <a:p>
            <a:pPr indent="-342900" algn="just">
              <a:lnSpc>
                <a:spcPct val="80000"/>
              </a:lnSpc>
              <a:spcBef>
                <a:spcPct val="0"/>
              </a:spcBef>
              <a:spcAft>
                <a:spcPts val="600"/>
              </a:spcAft>
              <a:buFont typeface="Arial" panose="020B0604020202020204" pitchFamily="34" charset="0"/>
              <a:buNone/>
            </a:pPr>
            <a:endParaRPr lang="vi-VN" altLang="sr-Latn-RS" i="1"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3051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075613" cy="417512"/>
          </a:xfrm>
        </p:spPr>
        <p:txBody>
          <a:bodyPr>
            <a:normAutofit fontScale="90000"/>
          </a:bodyPr>
          <a:lstStyle/>
          <a:p>
            <a:pPr eaLnBrk="1" fontAlgn="auto" hangingPunct="1">
              <a:spcAft>
                <a:spcPts val="0"/>
              </a:spcAft>
              <a:defRPr/>
            </a:pPr>
            <a:r>
              <a:rPr lang="pl-PL" altLang="sr-Latn-RS" sz="3200" dirty="0" err="1" smtClean="0">
                <a:latin typeface="Times New Roman" panose="02020603050405020304" pitchFamily="18" charset="0"/>
                <a:cs typeface="Times New Roman" panose="02020603050405020304" pitchFamily="18" charset="0"/>
              </a:rPr>
              <a:t>Slučajevi</a:t>
            </a:r>
            <a:r>
              <a:rPr lang="pl-PL" altLang="sr-Latn-RS" sz="3200" dirty="0" smtClean="0">
                <a:latin typeface="Times New Roman" panose="02020603050405020304" pitchFamily="18" charset="0"/>
                <a:cs typeface="Times New Roman" panose="02020603050405020304" pitchFamily="18" charset="0"/>
              </a:rPr>
              <a:t> </a:t>
            </a:r>
            <a:r>
              <a:rPr lang="pl-PL" altLang="sr-Latn-RS" sz="3200" dirty="0" err="1" smtClean="0">
                <a:latin typeface="Times New Roman" panose="02020603050405020304" pitchFamily="18" charset="0"/>
                <a:cs typeface="Times New Roman" panose="02020603050405020304" pitchFamily="18" charset="0"/>
              </a:rPr>
              <a:t>iz</a:t>
            </a:r>
            <a:r>
              <a:rPr lang="pl-PL" altLang="sr-Latn-RS" sz="3200" dirty="0" smtClean="0">
                <a:latin typeface="Times New Roman" panose="02020603050405020304" pitchFamily="18" charset="0"/>
                <a:cs typeface="Times New Roman" panose="02020603050405020304" pitchFamily="18" charset="0"/>
              </a:rPr>
              <a:t> </a:t>
            </a:r>
            <a:r>
              <a:rPr lang="pl-PL" altLang="sr-Latn-RS" sz="3200" dirty="0" err="1" smtClean="0">
                <a:latin typeface="Times New Roman" panose="02020603050405020304" pitchFamily="18" charset="0"/>
                <a:cs typeface="Times New Roman" panose="02020603050405020304" pitchFamily="18" charset="0"/>
              </a:rPr>
              <a:t>prakse</a:t>
            </a:r>
            <a:r>
              <a:rPr lang="pl-PL" altLang="sr-Latn-RS" sz="3200" dirty="0" smtClean="0">
                <a:latin typeface="Times New Roman" panose="02020603050405020304" pitchFamily="18" charset="0"/>
                <a:cs typeface="Times New Roman" panose="02020603050405020304" pitchFamily="18" charset="0"/>
              </a:rPr>
              <a:t> – </a:t>
            </a:r>
            <a:r>
              <a:rPr lang="pl-PL" altLang="sr-Latn-RS" sz="3200" dirty="0" err="1" smtClean="0">
                <a:latin typeface="Times New Roman" panose="02020603050405020304" pitchFamily="18" charset="0"/>
                <a:cs typeface="Times New Roman" panose="02020603050405020304" pitchFamily="18" charset="0"/>
              </a:rPr>
              <a:t>žalbeni</a:t>
            </a:r>
            <a:r>
              <a:rPr lang="pl-PL" altLang="sr-Latn-RS" sz="3200" dirty="0" smtClean="0">
                <a:latin typeface="Times New Roman" panose="02020603050405020304" pitchFamily="18" charset="0"/>
                <a:cs typeface="Times New Roman" panose="02020603050405020304" pitchFamily="18" charset="0"/>
              </a:rPr>
              <a:t> </a:t>
            </a:r>
            <a:r>
              <a:rPr lang="pl-PL" altLang="sr-Latn-RS" sz="3200" dirty="0" err="1" smtClean="0">
                <a:latin typeface="Times New Roman" panose="02020603050405020304" pitchFamily="18" charset="0"/>
                <a:cs typeface="Times New Roman" panose="02020603050405020304" pitchFamily="18" charset="0"/>
              </a:rPr>
              <a:t>navod</a:t>
            </a:r>
            <a:r>
              <a:rPr lang="pl-PL" altLang="sr-Latn-RS" sz="3200" dirty="0" smtClean="0">
                <a:latin typeface="Times New Roman" panose="02020603050405020304" pitchFamily="18" charset="0"/>
                <a:cs typeface="Times New Roman" panose="02020603050405020304" pitchFamily="18" charset="0"/>
              </a:rPr>
              <a:t>/</a:t>
            </a:r>
            <a:r>
              <a:rPr lang="pl-PL" altLang="sr-Latn-RS" sz="3200" dirty="0" err="1" smtClean="0">
                <a:latin typeface="Times New Roman" panose="02020603050405020304" pitchFamily="18" charset="0"/>
                <a:cs typeface="Times New Roman" panose="02020603050405020304" pitchFamily="18" charset="0"/>
              </a:rPr>
              <a:t>Rješenje</a:t>
            </a:r>
            <a:r>
              <a:rPr lang="pl-PL" altLang="sr-Latn-RS" sz="3200" dirty="0" smtClean="0">
                <a:latin typeface="Times New Roman" panose="02020603050405020304" pitchFamily="18" charset="0"/>
                <a:cs typeface="Times New Roman" panose="02020603050405020304" pitchFamily="18" charset="0"/>
              </a:rPr>
              <a:t> URŽ-a</a:t>
            </a:r>
            <a:endParaRPr lang="pl-PL" altLang="sr-Latn-RS" sz="3200" dirty="0">
              <a:latin typeface="Times New Roman" panose="02020603050405020304" pitchFamily="18" charset="0"/>
              <a:cs typeface="Times New Roman" panose="02020603050405020304" pitchFamily="18" charset="0"/>
            </a:endParaRPr>
          </a:p>
        </p:txBody>
      </p:sp>
      <p:sp>
        <p:nvSpPr>
          <p:cNvPr id="122883" name="Content Placeholder 2"/>
          <p:cNvSpPr>
            <a:spLocks noGrp="1"/>
          </p:cNvSpPr>
          <p:nvPr>
            <p:ph idx="1"/>
          </p:nvPr>
        </p:nvSpPr>
        <p:spPr>
          <a:xfrm>
            <a:off x="250825" y="765175"/>
            <a:ext cx="8736013" cy="5948363"/>
          </a:xfrm>
        </p:spPr>
        <p:txBody>
          <a:bodyPr/>
          <a:lstStyle/>
          <a:p>
            <a:pPr indent="-342900" algn="just">
              <a:lnSpc>
                <a:spcPct val="80000"/>
              </a:lnSpc>
              <a:buClr>
                <a:srgbClr val="4C4C4C"/>
              </a:buClr>
              <a:buSzPct val="95000"/>
              <a:buFont typeface="Wingdings" panose="05000000000000000000" pitchFamily="2" charset="2"/>
              <a:buChar char="Ø"/>
            </a:pPr>
            <a:endParaRPr lang="sr-Latn-BA" altLang="sr-Latn-RS" sz="2600" smtClean="0">
              <a:latin typeface="Times New Roman" panose="02020603050405020304" pitchFamily="18" charset="0"/>
              <a:cs typeface="Times New Roman" panose="02020603050405020304" pitchFamily="18" charset="0"/>
            </a:endParaRPr>
          </a:p>
          <a:p>
            <a:pPr indent="-342900" algn="just">
              <a:lnSpc>
                <a:spcPct val="80000"/>
              </a:lnSpc>
              <a:buSzPct val="95000"/>
              <a:buFont typeface="Wingdings" panose="05000000000000000000" pitchFamily="2" charset="2"/>
              <a:buChar char="Ø"/>
            </a:pPr>
            <a:r>
              <a:rPr lang="sr-Latn-BA" altLang="sr-Latn-RS" sz="2600" smtClean="0">
                <a:latin typeface="Times New Roman" panose="02020603050405020304" pitchFamily="18" charset="0"/>
                <a:cs typeface="Times New Roman" panose="02020603050405020304" pitchFamily="18" charset="0"/>
              </a:rPr>
              <a:t>Žalbeni navod:</a:t>
            </a:r>
          </a:p>
          <a:p>
            <a:pPr indent="-342900" algn="just">
              <a:lnSpc>
                <a:spcPct val="80000"/>
              </a:lnSpc>
              <a:buClr>
                <a:srgbClr val="4C4C4C"/>
              </a:buClr>
              <a:buSzPct val="95000"/>
              <a:buFont typeface="Arial" panose="020B0604020202020204" pitchFamily="34" charset="0"/>
              <a:buNone/>
            </a:pPr>
            <a:r>
              <a:rPr lang="sr-Latn-BA" altLang="sr-Latn-RS" sz="2600" smtClean="0">
                <a:latin typeface="Times New Roman" panose="02020603050405020304" pitchFamily="18" charset="0"/>
                <a:cs typeface="Times New Roman" panose="02020603050405020304" pitchFamily="18" charset="0"/>
              </a:rPr>
              <a:t>		</a:t>
            </a:r>
            <a:r>
              <a:rPr lang="sr-Latn-BA" altLang="sr-Latn-RS" smtClean="0">
                <a:solidFill>
                  <a:srgbClr val="000000"/>
                </a:solidFill>
                <a:latin typeface="Times New Roman" panose="02020603050405020304" pitchFamily="18" charset="0"/>
                <a:cs typeface="Times New Roman" panose="02020603050405020304" pitchFamily="18" charset="0"/>
              </a:rPr>
              <a:t> - </a:t>
            </a:r>
            <a:r>
              <a:rPr lang="sr-Latn-BA" i="1" smtClean="0">
                <a:solidFill>
                  <a:srgbClr val="000000"/>
                </a:solidFill>
                <a:latin typeface="Times New Roman" panose="02020603050405020304" pitchFamily="18" charset="0"/>
                <a:cs typeface="Times New Roman" panose="02020603050405020304" pitchFamily="18" charset="0"/>
              </a:rPr>
              <a:t>…cijena ponude najpovoljnijeg ponuđača je neprirodno niska, a ponuđač nije dao valjane razloge za ovako nisku cijenu. Nisku cijenu izabrani ponuđač pravda stimulativnim ugovorima sa rezervacionim sistemima i navodi da ostvaruje određene novčane pogodnosti, bez navođenja konkretnih stavki formiranja cijene ponude.“</a:t>
            </a:r>
          </a:p>
          <a:p>
            <a:pPr indent="-342900" algn="just">
              <a:lnSpc>
                <a:spcPct val="80000"/>
              </a:lnSpc>
              <a:buClr>
                <a:srgbClr val="4C4C4C"/>
              </a:buClr>
              <a:buSzPct val="95000"/>
              <a:buFont typeface="Arial" panose="020B0604020202020204" pitchFamily="34" charset="0"/>
              <a:buNone/>
            </a:pPr>
            <a:endParaRPr lang="sr-Latn-BA" altLang="sr-Latn-RS" i="1" smtClean="0">
              <a:solidFill>
                <a:srgbClr val="000000"/>
              </a:solidFill>
              <a:latin typeface="Times New Roman" panose="02020603050405020304" pitchFamily="18" charset="0"/>
              <a:cs typeface="Times New Roman" panose="02020603050405020304" pitchFamily="18" charset="0"/>
            </a:endParaRPr>
          </a:p>
          <a:p>
            <a:pPr indent="-342900" algn="just">
              <a:lnSpc>
                <a:spcPct val="80000"/>
              </a:lnSpc>
              <a:buSzPct val="95000"/>
              <a:buFont typeface="Wingdings" panose="05000000000000000000" pitchFamily="2" charset="2"/>
              <a:buChar char="Ø"/>
            </a:pPr>
            <a:r>
              <a:rPr lang="sr-Latn-BA" altLang="sr-Latn-RS" smtClean="0">
                <a:latin typeface="Times New Roman" panose="02020603050405020304" pitchFamily="18" charset="0"/>
                <a:cs typeface="Times New Roman" panose="02020603050405020304" pitchFamily="18" charset="0"/>
              </a:rPr>
              <a:t>Rješenje URŽ/KRŽ-a</a:t>
            </a:r>
          </a:p>
          <a:p>
            <a:pPr indent="-342900" algn="just">
              <a:lnSpc>
                <a:spcPct val="80000"/>
              </a:lnSpc>
              <a:spcBef>
                <a:spcPct val="0"/>
              </a:spcBef>
              <a:spcAft>
                <a:spcPts val="600"/>
              </a:spcAft>
              <a:buFont typeface="Arial" panose="020B0604020202020204" pitchFamily="34" charset="0"/>
              <a:buNone/>
            </a:pPr>
            <a:r>
              <a:rPr lang="sr-Latn-BA" altLang="sr-Latn-RS" smtClean="0">
                <a:latin typeface="Times New Roman" panose="02020603050405020304" pitchFamily="18" charset="0"/>
                <a:cs typeface="Times New Roman" panose="02020603050405020304" pitchFamily="18" charset="0"/>
              </a:rPr>
              <a:t>		</a:t>
            </a:r>
            <a:r>
              <a:rPr lang="sr-Latn-BA" altLang="sr-Latn-RS" i="1" smtClean="0">
                <a:solidFill>
                  <a:srgbClr val="000000"/>
                </a:solidFill>
                <a:latin typeface="Times New Roman" panose="02020603050405020304" pitchFamily="18" charset="0"/>
                <a:cs typeface="Times New Roman" panose="02020603050405020304" pitchFamily="18" charset="0"/>
              </a:rPr>
              <a:t>- “…sadržaj predmetnog odgovora nije uključivao detaljne informacije o relevantnim sastavnim elementima ponude, uključujući i elemente cijene, dok razlozi ponuđene cijene nisu dati u potpunosti na zadovoljavajući način da bi se s istim, na nedvojben i u potpunosti pouzdan način moglo nesmetano potvrditi da je u potpunosti postupljeno kako na to upućuje odredba čl. 66 ZJN i da je s toga pravilno i pouzdano izvršena ocjena u vezi s predmetnim pitanjem.“</a:t>
            </a:r>
          </a:p>
          <a:p>
            <a:pPr indent="-342900" algn="just">
              <a:lnSpc>
                <a:spcPct val="80000"/>
              </a:lnSpc>
              <a:spcBef>
                <a:spcPct val="0"/>
              </a:spcBef>
              <a:spcAft>
                <a:spcPts val="600"/>
              </a:spcAft>
              <a:buFont typeface="Arial" panose="020B0604020202020204" pitchFamily="34" charset="0"/>
              <a:buNone/>
            </a:pPr>
            <a:endParaRPr lang="vi-VN" altLang="sr-Latn-RS" i="1" smtClean="0">
              <a:latin typeface="Times New Roman" panose="02020603050405020304" pitchFamily="18" charset="0"/>
              <a:cs typeface="Times New Roman" panose="02020603050405020304" pitchFamily="18" charset="0"/>
            </a:endParaRPr>
          </a:p>
          <a:p>
            <a:pPr indent="-342900" algn="just">
              <a:lnSpc>
                <a:spcPct val="80000"/>
              </a:lnSpc>
              <a:spcBef>
                <a:spcPct val="0"/>
              </a:spcBef>
              <a:spcAft>
                <a:spcPts val="600"/>
              </a:spcAft>
              <a:buFont typeface="Arial" panose="020B0604020202020204" pitchFamily="34" charset="0"/>
              <a:buNone/>
            </a:pPr>
            <a:endParaRPr lang="vi-VN" altLang="sr-Latn-RS" i="1"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63164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130</Words>
  <Application>Microsoft Office PowerPoint</Application>
  <PresentationFormat>On-screen Show (4:3)</PresentationFormat>
  <Paragraphs>86</Paragraphs>
  <Slides>12</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MS PGothic</vt:lpstr>
      <vt:lpstr>Arial</vt:lpstr>
      <vt:lpstr>Calibri</vt:lpstr>
      <vt:lpstr>Calibri Light</vt:lpstr>
      <vt:lpstr>Times New Roman</vt:lpstr>
      <vt:lpstr>Verdana</vt:lpstr>
      <vt:lpstr>Wingdings</vt:lpstr>
      <vt:lpstr>Office Theme</vt:lpstr>
      <vt:lpstr>PowerPoint Presentation</vt:lpstr>
      <vt:lpstr>Vježbe, studija slučaja i primjeri iz prakse</vt:lpstr>
      <vt:lpstr>Slučajevi iz prakse – žalbeni navod/Rješenje URŽ-a</vt:lpstr>
      <vt:lpstr>Slučajevi iz prakse – žalbeni navod/Rješenje URŽ-a</vt:lpstr>
      <vt:lpstr>Slučajevi iz prakse – žalbeni navod/Rješenje URŽ-a</vt:lpstr>
      <vt:lpstr>Slučajevi iz prakse – žalbeni navod/Rješenje URŽ-a</vt:lpstr>
      <vt:lpstr>Slučajevi iz prakse – žalbeni navod/Rješenje URŽ-a</vt:lpstr>
      <vt:lpstr>Slučajevi iz prakse – žalbeni navod/Rješenje URŽ-a</vt:lpstr>
      <vt:lpstr>Slučajevi iz prakse – žalbeni navod/Rješenje URŽ-a</vt:lpstr>
      <vt:lpstr>Slučajevi iz prakse – žalbeni navod/Rješenje URŽ-a</vt:lpstr>
      <vt:lpstr>PowerPoint Presentation</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2014-01-28T18:17:47Z</dcterms:created>
  <dcterms:modified xsi:type="dcterms:W3CDTF">2019-11-04T11:26:33Z</dcterms:modified>
</cp:coreProperties>
</file>